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23622000" cy="33423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9" d="100"/>
          <a:sy n="19" d="100"/>
        </p:scale>
        <p:origin x="1556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EFF39-DF94-4BD4-B069-9DBDB2B67CD8}" type="datetimeFigureOut">
              <a:rPr lang="zh-TW" altLang="en-US" smtClean="0"/>
              <a:t>2023/10/24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76D19-AA48-495F-8A3C-17A8F79731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823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31:55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6D19-AA48-495F-8A3C-17A8F79731D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310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39:27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6D19-AA48-495F-8A3C-17A8F79731DB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8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33:15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6D19-AA48-495F-8A3C-17A8F79731D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511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33:50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6D19-AA48-495F-8A3C-17A8F79731D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88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34:10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6D19-AA48-495F-8A3C-17A8F79731D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23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36:30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6D19-AA48-495F-8A3C-17A8F79731D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395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37:31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6D19-AA48-495F-8A3C-17A8F79731D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56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38:15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6D19-AA48-495F-8A3C-17A8F79731D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752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38:30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6D19-AA48-495F-8A3C-17A8F79731DB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563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39:20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6D19-AA48-495F-8A3C-17A8F79731DB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67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42486A3-FB71-4D80-8CB4-AB2DB6BD9E4C}"/>
              </a:ext>
            </a:extLst>
          </p:cNvPr>
          <p:cNvSpPr/>
          <p:nvPr/>
        </p:nvSpPr>
        <p:spPr>
          <a:xfrm>
            <a:off x="3232293" y="17304002"/>
            <a:ext cx="812327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AFC5E4-61CF-46AF-9267-F7A1EB5FC812}"/>
              </a:ext>
            </a:extLst>
          </p:cNvPr>
          <p:cNvSpPr/>
          <p:nvPr/>
        </p:nvSpPr>
        <p:spPr>
          <a:xfrm>
            <a:off x="3232294" y="19105393"/>
            <a:ext cx="81232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216C2B-3D7B-4573-9B42-736EBA376B8B}"/>
              </a:ext>
            </a:extLst>
          </p:cNvPr>
          <p:cNvSpPr/>
          <p:nvPr/>
        </p:nvSpPr>
        <p:spPr>
          <a:xfrm>
            <a:off x="3232294" y="20467484"/>
            <a:ext cx="82721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DD9574-BB06-42CD-B07F-465EA1F8D138}"/>
              </a:ext>
            </a:extLst>
          </p:cNvPr>
          <p:cNvSpPr/>
          <p:nvPr/>
        </p:nvSpPr>
        <p:spPr>
          <a:xfrm>
            <a:off x="3232291" y="21829575"/>
            <a:ext cx="82721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EDE95E-1FED-4087-BB1B-DE83A8086851}"/>
              </a:ext>
            </a:extLst>
          </p:cNvPr>
          <p:cNvSpPr/>
          <p:nvPr/>
        </p:nvSpPr>
        <p:spPr>
          <a:xfrm>
            <a:off x="3423679" y="23293757"/>
            <a:ext cx="79318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AEF6D8-8ECA-485C-821F-716B84A4654E}"/>
              </a:ext>
            </a:extLst>
          </p:cNvPr>
          <p:cNvSpPr/>
          <p:nvPr/>
        </p:nvSpPr>
        <p:spPr>
          <a:xfrm>
            <a:off x="11811000" y="1252383"/>
            <a:ext cx="105599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674151-764A-425F-B3E6-EBD5F547D658}"/>
              </a:ext>
            </a:extLst>
          </p:cNvPr>
          <p:cNvSpPr/>
          <p:nvPr/>
        </p:nvSpPr>
        <p:spPr>
          <a:xfrm>
            <a:off x="11811000" y="3134766"/>
            <a:ext cx="105599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BDB871-DEB3-4E0D-A4CB-98ED4773510E}"/>
              </a:ext>
            </a:extLst>
          </p:cNvPr>
          <p:cNvSpPr/>
          <p:nvPr/>
        </p:nvSpPr>
        <p:spPr>
          <a:xfrm>
            <a:off x="11811000" y="4754459"/>
            <a:ext cx="105599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8393D3-AB07-4F9D-B603-C8C399085F7D}"/>
              </a:ext>
            </a:extLst>
          </p:cNvPr>
          <p:cNvSpPr/>
          <p:nvPr/>
        </p:nvSpPr>
        <p:spPr>
          <a:xfrm>
            <a:off x="11810999" y="6342076"/>
            <a:ext cx="105599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27E6F2-28A4-46F3-AE26-D684D50C1C9F}"/>
              </a:ext>
            </a:extLst>
          </p:cNvPr>
          <p:cNvSpPr/>
          <p:nvPr/>
        </p:nvSpPr>
        <p:spPr>
          <a:xfrm>
            <a:off x="11810998" y="7754476"/>
            <a:ext cx="105599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6D0FC5-DE50-4E82-8C77-527B0CEBAD96}"/>
              </a:ext>
            </a:extLst>
          </p:cNvPr>
          <p:cNvSpPr/>
          <p:nvPr/>
        </p:nvSpPr>
        <p:spPr>
          <a:xfrm>
            <a:off x="11810997" y="9580215"/>
            <a:ext cx="105599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8B2FED-22E5-441F-95B1-CF775706BF1A}"/>
              </a:ext>
            </a:extLst>
          </p:cNvPr>
          <p:cNvSpPr/>
          <p:nvPr/>
        </p:nvSpPr>
        <p:spPr>
          <a:xfrm>
            <a:off x="11811001" y="11167832"/>
            <a:ext cx="105599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86A1FC-30B6-4193-BB67-799F87558B7B}"/>
              </a:ext>
            </a:extLst>
          </p:cNvPr>
          <p:cNvSpPr/>
          <p:nvPr/>
        </p:nvSpPr>
        <p:spPr>
          <a:xfrm>
            <a:off x="11810996" y="14167849"/>
            <a:ext cx="105599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4B3AE8-EC0E-4EC6-8A71-B101F1ADA402}"/>
              </a:ext>
            </a:extLst>
          </p:cNvPr>
          <p:cNvSpPr/>
          <p:nvPr/>
        </p:nvSpPr>
        <p:spPr>
          <a:xfrm>
            <a:off x="11811001" y="12882392"/>
            <a:ext cx="105599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AB5270-D43F-440B-B4C0-E0D06DB4A994}"/>
              </a:ext>
            </a:extLst>
          </p:cNvPr>
          <p:cNvSpPr/>
          <p:nvPr/>
        </p:nvSpPr>
        <p:spPr>
          <a:xfrm>
            <a:off x="11810995" y="15594674"/>
            <a:ext cx="105599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FD6899-DEC0-4FC2-AB3D-76A5993B5F2A}"/>
              </a:ext>
            </a:extLst>
          </p:cNvPr>
          <p:cNvSpPr/>
          <p:nvPr/>
        </p:nvSpPr>
        <p:spPr>
          <a:xfrm>
            <a:off x="11504428" y="20420430"/>
            <a:ext cx="105599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D7B79AD-E334-48EC-9426-4A3DA4CA91A6}"/>
              </a:ext>
            </a:extLst>
          </p:cNvPr>
          <p:cNvSpPr/>
          <p:nvPr/>
        </p:nvSpPr>
        <p:spPr>
          <a:xfrm>
            <a:off x="11656828" y="21922325"/>
            <a:ext cx="105599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30C2B2-9666-4B24-B075-608A9B6B8E2D}"/>
              </a:ext>
            </a:extLst>
          </p:cNvPr>
          <p:cNvSpPr/>
          <p:nvPr/>
        </p:nvSpPr>
        <p:spPr>
          <a:xfrm>
            <a:off x="11672778" y="23304158"/>
            <a:ext cx="105599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FC1149-3385-40B8-AC4D-FF788C32B84F}"/>
              </a:ext>
            </a:extLst>
          </p:cNvPr>
          <p:cNvSpPr/>
          <p:nvPr/>
        </p:nvSpPr>
        <p:spPr>
          <a:xfrm>
            <a:off x="11656828" y="17289699"/>
            <a:ext cx="107140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24DC60D-C005-4341-B3D6-1A704F179BFF}"/>
              </a:ext>
            </a:extLst>
          </p:cNvPr>
          <p:cNvSpPr/>
          <p:nvPr/>
        </p:nvSpPr>
        <p:spPr>
          <a:xfrm>
            <a:off x="11656828" y="18909392"/>
            <a:ext cx="107140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B8FF13-6EA7-4DA8-A4E4-05EE921871F2}"/>
              </a:ext>
            </a:extLst>
          </p:cNvPr>
          <p:cNvSpPr txBox="1"/>
          <p:nvPr/>
        </p:nvSpPr>
        <p:spPr>
          <a:xfrm>
            <a:off x="2184337" y="25100190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200</a:t>
            </a:r>
            <a:endParaRPr lang="zh-TW" altLang="en-US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4563D02-E8E3-46B9-951A-34947EBA42DA}"/>
              </a:ext>
            </a:extLst>
          </p:cNvPr>
          <p:cNvSpPr txBox="1"/>
          <p:nvPr/>
        </p:nvSpPr>
        <p:spPr>
          <a:xfrm>
            <a:off x="11099509" y="24891775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208</a:t>
            </a:r>
            <a:endParaRPr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D7D25E0-1961-4FF0-BCAE-5849712F50A4}"/>
              </a:ext>
            </a:extLst>
          </p:cNvPr>
          <p:cNvSpPr txBox="1"/>
          <p:nvPr/>
        </p:nvSpPr>
        <p:spPr>
          <a:xfrm>
            <a:off x="21965977" y="24884228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220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289F88-2658-47A8-A74B-B28EF31C10A8}"/>
              </a:ext>
            </a:extLst>
          </p:cNvPr>
          <p:cNvSpPr/>
          <p:nvPr/>
        </p:nvSpPr>
        <p:spPr>
          <a:xfrm>
            <a:off x="3198628" y="1252383"/>
            <a:ext cx="26163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CED405-C4D1-4FAA-BF1C-11F26E84C784}"/>
              </a:ext>
            </a:extLst>
          </p:cNvPr>
          <p:cNvSpPr/>
          <p:nvPr/>
        </p:nvSpPr>
        <p:spPr>
          <a:xfrm>
            <a:off x="3198628" y="3134766"/>
            <a:ext cx="26163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80A8C3-B964-4380-AB65-FB08182C658B}"/>
              </a:ext>
            </a:extLst>
          </p:cNvPr>
          <p:cNvSpPr/>
          <p:nvPr/>
        </p:nvSpPr>
        <p:spPr>
          <a:xfrm>
            <a:off x="3198628" y="4754459"/>
            <a:ext cx="26163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87736-3C3B-4241-8129-9A3543F76598}"/>
              </a:ext>
            </a:extLst>
          </p:cNvPr>
          <p:cNvSpPr/>
          <p:nvPr/>
        </p:nvSpPr>
        <p:spPr>
          <a:xfrm>
            <a:off x="3198627" y="6342076"/>
            <a:ext cx="26163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63FA86-BDD4-4DC2-9A5A-86BCFF3110EA}"/>
              </a:ext>
            </a:extLst>
          </p:cNvPr>
          <p:cNvSpPr/>
          <p:nvPr/>
        </p:nvSpPr>
        <p:spPr>
          <a:xfrm>
            <a:off x="3198626" y="7754476"/>
            <a:ext cx="26163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563FB6-E71F-4C48-81D7-5562BBCB7A9B}"/>
              </a:ext>
            </a:extLst>
          </p:cNvPr>
          <p:cNvSpPr/>
          <p:nvPr/>
        </p:nvSpPr>
        <p:spPr>
          <a:xfrm>
            <a:off x="3198625" y="9580215"/>
            <a:ext cx="26163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9CA27-08F3-47A2-9205-4B061A7B061C}"/>
              </a:ext>
            </a:extLst>
          </p:cNvPr>
          <p:cNvSpPr/>
          <p:nvPr/>
        </p:nvSpPr>
        <p:spPr>
          <a:xfrm>
            <a:off x="3198629" y="11167832"/>
            <a:ext cx="26163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30B230-6F16-41D2-9301-CFE7709D4B3B}"/>
              </a:ext>
            </a:extLst>
          </p:cNvPr>
          <p:cNvSpPr/>
          <p:nvPr/>
        </p:nvSpPr>
        <p:spPr>
          <a:xfrm>
            <a:off x="3198624" y="14167849"/>
            <a:ext cx="26163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2F7DE5-1F92-4FBD-87BE-E4BEBD66AB6D}"/>
              </a:ext>
            </a:extLst>
          </p:cNvPr>
          <p:cNvSpPr/>
          <p:nvPr/>
        </p:nvSpPr>
        <p:spPr>
          <a:xfrm>
            <a:off x="3198629" y="12882392"/>
            <a:ext cx="26163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DC4920-B030-4895-8C28-6E7EBBA780D0}"/>
              </a:ext>
            </a:extLst>
          </p:cNvPr>
          <p:cNvSpPr/>
          <p:nvPr/>
        </p:nvSpPr>
        <p:spPr>
          <a:xfrm>
            <a:off x="3198623" y="15594674"/>
            <a:ext cx="26163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A139BD-C048-49E6-ADD1-BECD80030279}"/>
              </a:ext>
            </a:extLst>
          </p:cNvPr>
          <p:cNvSpPr/>
          <p:nvPr/>
        </p:nvSpPr>
        <p:spPr>
          <a:xfrm>
            <a:off x="2892056" y="20420430"/>
            <a:ext cx="26163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47D8C4-9B46-417E-8E97-8066BE26ABF6}"/>
              </a:ext>
            </a:extLst>
          </p:cNvPr>
          <p:cNvSpPr/>
          <p:nvPr/>
        </p:nvSpPr>
        <p:spPr>
          <a:xfrm>
            <a:off x="3044456" y="21922325"/>
            <a:ext cx="26163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004DE1-852B-44A5-A2E6-7161AD306D7E}"/>
              </a:ext>
            </a:extLst>
          </p:cNvPr>
          <p:cNvSpPr/>
          <p:nvPr/>
        </p:nvSpPr>
        <p:spPr>
          <a:xfrm>
            <a:off x="3060406" y="23304158"/>
            <a:ext cx="26163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BDD7DB5-4B41-42DA-837D-0003B681B0E9}"/>
              </a:ext>
            </a:extLst>
          </p:cNvPr>
          <p:cNvSpPr/>
          <p:nvPr/>
        </p:nvSpPr>
        <p:spPr>
          <a:xfrm>
            <a:off x="3044455" y="17289699"/>
            <a:ext cx="182631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29352F-517B-42E7-890C-920E93FDD086}"/>
              </a:ext>
            </a:extLst>
          </p:cNvPr>
          <p:cNvSpPr/>
          <p:nvPr/>
        </p:nvSpPr>
        <p:spPr>
          <a:xfrm>
            <a:off x="3198623" y="18787559"/>
            <a:ext cx="26163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E42EFCD-5B18-4384-8B5F-E905F53A5F8C}"/>
              </a:ext>
            </a:extLst>
          </p:cNvPr>
          <p:cNvSpPr/>
          <p:nvPr/>
        </p:nvSpPr>
        <p:spPr>
          <a:xfrm>
            <a:off x="6179283" y="18787559"/>
            <a:ext cx="149157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6BFBFD-38C9-4B8A-A729-257101215534}"/>
              </a:ext>
            </a:extLst>
          </p:cNvPr>
          <p:cNvSpPr/>
          <p:nvPr/>
        </p:nvSpPr>
        <p:spPr>
          <a:xfrm>
            <a:off x="6179282" y="20199959"/>
            <a:ext cx="151283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B90E7F-E019-481B-9F13-6265775DE5D2}"/>
              </a:ext>
            </a:extLst>
          </p:cNvPr>
          <p:cNvSpPr/>
          <p:nvPr/>
        </p:nvSpPr>
        <p:spPr>
          <a:xfrm>
            <a:off x="6179282" y="1252383"/>
            <a:ext cx="150282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201E873-D530-4AD0-B45F-F230F6C200A1}"/>
              </a:ext>
            </a:extLst>
          </p:cNvPr>
          <p:cNvSpPr/>
          <p:nvPr/>
        </p:nvSpPr>
        <p:spPr>
          <a:xfrm>
            <a:off x="6179281" y="3114233"/>
            <a:ext cx="150282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A4ACCE-A95D-4196-8C9F-087788DC9F65}"/>
              </a:ext>
            </a:extLst>
          </p:cNvPr>
          <p:cNvSpPr/>
          <p:nvPr/>
        </p:nvSpPr>
        <p:spPr>
          <a:xfrm>
            <a:off x="6179280" y="4662310"/>
            <a:ext cx="150282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6507ECD-14D4-4950-A39C-4EF8BD05E48C}"/>
              </a:ext>
            </a:extLst>
          </p:cNvPr>
          <p:cNvSpPr/>
          <p:nvPr/>
        </p:nvSpPr>
        <p:spPr>
          <a:xfrm>
            <a:off x="6179279" y="6117440"/>
            <a:ext cx="150282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72E005-8D20-4553-8FBD-17EAD64ED4C2}"/>
              </a:ext>
            </a:extLst>
          </p:cNvPr>
          <p:cNvSpPr/>
          <p:nvPr/>
        </p:nvSpPr>
        <p:spPr>
          <a:xfrm>
            <a:off x="6179278" y="7646673"/>
            <a:ext cx="150282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E4FA86C-B322-42E6-9974-7FA5E1893CE0}"/>
              </a:ext>
            </a:extLst>
          </p:cNvPr>
          <p:cNvSpPr/>
          <p:nvPr/>
        </p:nvSpPr>
        <p:spPr>
          <a:xfrm>
            <a:off x="6179277" y="9373158"/>
            <a:ext cx="150282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EFB010A-FA76-4BC9-A012-3DE49B661A84}"/>
              </a:ext>
            </a:extLst>
          </p:cNvPr>
          <p:cNvSpPr/>
          <p:nvPr/>
        </p:nvSpPr>
        <p:spPr>
          <a:xfrm>
            <a:off x="6279408" y="11073569"/>
            <a:ext cx="150282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E6A6173-F13D-465F-9310-1D0A02A1AB4B}"/>
              </a:ext>
            </a:extLst>
          </p:cNvPr>
          <p:cNvSpPr/>
          <p:nvPr/>
        </p:nvSpPr>
        <p:spPr>
          <a:xfrm>
            <a:off x="6279407" y="12706149"/>
            <a:ext cx="150282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E501AA1-5654-4CFA-B71D-821B859CBD9F}"/>
              </a:ext>
            </a:extLst>
          </p:cNvPr>
          <p:cNvSpPr/>
          <p:nvPr/>
        </p:nvSpPr>
        <p:spPr>
          <a:xfrm>
            <a:off x="6179276" y="14238215"/>
            <a:ext cx="150282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A0A98E8-C228-46D6-A7BB-8E6A11430AB9}"/>
              </a:ext>
            </a:extLst>
          </p:cNvPr>
          <p:cNvSpPr/>
          <p:nvPr/>
        </p:nvSpPr>
        <p:spPr>
          <a:xfrm>
            <a:off x="6179275" y="21750548"/>
            <a:ext cx="151283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064108B-718F-4CCA-B582-5A77958295B1}"/>
              </a:ext>
            </a:extLst>
          </p:cNvPr>
          <p:cNvSpPr/>
          <p:nvPr/>
        </p:nvSpPr>
        <p:spPr>
          <a:xfrm>
            <a:off x="6179276" y="23248408"/>
            <a:ext cx="151283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9B73536-B71E-4D2D-B1F1-F3F50CE2D64C}"/>
              </a:ext>
            </a:extLst>
          </p:cNvPr>
          <p:cNvSpPr/>
          <p:nvPr/>
        </p:nvSpPr>
        <p:spPr>
          <a:xfrm>
            <a:off x="21307647" y="17145263"/>
            <a:ext cx="13276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C40D5EE-46D1-4841-9813-65337BEA5318}"/>
              </a:ext>
            </a:extLst>
          </p:cNvPr>
          <p:cNvSpPr/>
          <p:nvPr/>
        </p:nvSpPr>
        <p:spPr>
          <a:xfrm>
            <a:off x="21207521" y="1528752"/>
            <a:ext cx="13276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F713951-B065-4459-B4E9-C6DE89DBE7E8}"/>
              </a:ext>
            </a:extLst>
          </p:cNvPr>
          <p:cNvSpPr/>
          <p:nvPr/>
        </p:nvSpPr>
        <p:spPr>
          <a:xfrm>
            <a:off x="21307645" y="18718465"/>
            <a:ext cx="13276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A6D88E3-C7B2-4655-BDC7-555E4852DD69}"/>
              </a:ext>
            </a:extLst>
          </p:cNvPr>
          <p:cNvSpPr txBox="1"/>
          <p:nvPr/>
        </p:nvSpPr>
        <p:spPr>
          <a:xfrm>
            <a:off x="2082219" y="24884228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220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8F8DB88-BB4E-451F-99EB-26D4855683FD}"/>
              </a:ext>
            </a:extLst>
          </p:cNvPr>
          <p:cNvSpPr txBox="1"/>
          <p:nvPr/>
        </p:nvSpPr>
        <p:spPr>
          <a:xfrm>
            <a:off x="5508452" y="24837509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224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B6F16D7-2433-479E-B2E4-B2C62F3E5A2D}"/>
              </a:ext>
            </a:extLst>
          </p:cNvPr>
          <p:cNvSpPr txBox="1"/>
          <p:nvPr/>
        </p:nvSpPr>
        <p:spPr>
          <a:xfrm>
            <a:off x="21971489" y="24835255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256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A7C009-EB2E-4595-B317-015541168ADA}"/>
              </a:ext>
            </a:extLst>
          </p:cNvPr>
          <p:cNvSpPr/>
          <p:nvPr/>
        </p:nvSpPr>
        <p:spPr>
          <a:xfrm>
            <a:off x="3338624" y="1494138"/>
            <a:ext cx="153303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72886D-2FB4-4B9D-A5BB-84144DB81CF6}"/>
              </a:ext>
            </a:extLst>
          </p:cNvPr>
          <p:cNvSpPr/>
          <p:nvPr/>
        </p:nvSpPr>
        <p:spPr>
          <a:xfrm>
            <a:off x="3491024" y="3347748"/>
            <a:ext cx="151354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113B9C-F2B2-4F59-B8A2-6B1A28DE3D57}"/>
              </a:ext>
            </a:extLst>
          </p:cNvPr>
          <p:cNvSpPr/>
          <p:nvPr/>
        </p:nvSpPr>
        <p:spPr>
          <a:xfrm>
            <a:off x="3643424" y="4841886"/>
            <a:ext cx="149830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D49CA5-FBEC-443A-AF33-2C6EF9D6A45B}"/>
              </a:ext>
            </a:extLst>
          </p:cNvPr>
          <p:cNvSpPr/>
          <p:nvPr/>
        </p:nvSpPr>
        <p:spPr>
          <a:xfrm>
            <a:off x="3491024" y="6336024"/>
            <a:ext cx="187008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5643AF-9811-4346-9414-B4A9C7DD889F}"/>
              </a:ext>
            </a:extLst>
          </p:cNvPr>
          <p:cNvSpPr/>
          <p:nvPr/>
        </p:nvSpPr>
        <p:spPr>
          <a:xfrm>
            <a:off x="3338623" y="7830162"/>
            <a:ext cx="192661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8FB325-62FE-4968-BFC9-453CAFD9E8FE}"/>
              </a:ext>
            </a:extLst>
          </p:cNvPr>
          <p:cNvSpPr/>
          <p:nvPr/>
        </p:nvSpPr>
        <p:spPr>
          <a:xfrm>
            <a:off x="3129517" y="15542933"/>
            <a:ext cx="192661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33E91B-DCF3-4247-A21F-78E486C4C7F9}"/>
              </a:ext>
            </a:extLst>
          </p:cNvPr>
          <p:cNvSpPr/>
          <p:nvPr/>
        </p:nvSpPr>
        <p:spPr>
          <a:xfrm>
            <a:off x="3129516" y="17037071"/>
            <a:ext cx="192661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C24B34-2A5A-488F-B134-EE891F7AD460}"/>
              </a:ext>
            </a:extLst>
          </p:cNvPr>
          <p:cNvSpPr/>
          <p:nvPr/>
        </p:nvSpPr>
        <p:spPr>
          <a:xfrm>
            <a:off x="3338623" y="18502555"/>
            <a:ext cx="190570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F0EB59-B9C2-4A99-87B9-C6DBF17BD6B0}"/>
              </a:ext>
            </a:extLst>
          </p:cNvPr>
          <p:cNvSpPr/>
          <p:nvPr/>
        </p:nvSpPr>
        <p:spPr>
          <a:xfrm>
            <a:off x="3129516" y="20081844"/>
            <a:ext cx="192661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780F04-86B2-47F5-988A-85D8023F51FB}"/>
              </a:ext>
            </a:extLst>
          </p:cNvPr>
          <p:cNvSpPr/>
          <p:nvPr/>
        </p:nvSpPr>
        <p:spPr>
          <a:xfrm>
            <a:off x="3129517" y="21764204"/>
            <a:ext cx="192661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D021F8-217D-425E-8DCD-D7F234E9D760}"/>
              </a:ext>
            </a:extLst>
          </p:cNvPr>
          <p:cNvSpPr/>
          <p:nvPr/>
        </p:nvSpPr>
        <p:spPr>
          <a:xfrm>
            <a:off x="3903934" y="9558438"/>
            <a:ext cx="1870088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6EB5B0-DEA2-43E3-AB5D-259A3A0F174E}"/>
              </a:ext>
            </a:extLst>
          </p:cNvPr>
          <p:cNvSpPr/>
          <p:nvPr/>
        </p:nvSpPr>
        <p:spPr>
          <a:xfrm>
            <a:off x="3903934" y="10970838"/>
            <a:ext cx="1870088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6F80FD-9B3A-4E7F-988C-16295794D541}"/>
              </a:ext>
            </a:extLst>
          </p:cNvPr>
          <p:cNvSpPr/>
          <p:nvPr/>
        </p:nvSpPr>
        <p:spPr>
          <a:xfrm>
            <a:off x="9624252" y="12591554"/>
            <a:ext cx="28583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805F92-E5CE-4866-9D14-E0A6F7242705}"/>
              </a:ext>
            </a:extLst>
          </p:cNvPr>
          <p:cNvSpPr/>
          <p:nvPr/>
        </p:nvSpPr>
        <p:spPr>
          <a:xfrm>
            <a:off x="9393880" y="14166186"/>
            <a:ext cx="28583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0A6B54-17A7-411C-BEE9-33E5DA59435F}"/>
              </a:ext>
            </a:extLst>
          </p:cNvPr>
          <p:cNvSpPr/>
          <p:nvPr/>
        </p:nvSpPr>
        <p:spPr>
          <a:xfrm>
            <a:off x="18626485" y="12509817"/>
            <a:ext cx="28583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A5EC86-B438-412C-98DE-A33C9FDB94FB}"/>
              </a:ext>
            </a:extLst>
          </p:cNvPr>
          <p:cNvSpPr/>
          <p:nvPr/>
        </p:nvSpPr>
        <p:spPr>
          <a:xfrm>
            <a:off x="18669014" y="14003954"/>
            <a:ext cx="28583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1DE41DB-8B76-4201-968F-84622FB4991A}"/>
              </a:ext>
            </a:extLst>
          </p:cNvPr>
          <p:cNvSpPr/>
          <p:nvPr/>
        </p:nvSpPr>
        <p:spPr>
          <a:xfrm>
            <a:off x="18669014" y="1532537"/>
            <a:ext cx="37063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7CC2B3-3B32-47E4-AEF2-94D16ACECB88}"/>
              </a:ext>
            </a:extLst>
          </p:cNvPr>
          <p:cNvSpPr/>
          <p:nvPr/>
        </p:nvSpPr>
        <p:spPr>
          <a:xfrm>
            <a:off x="18689386" y="3195348"/>
            <a:ext cx="37063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576598-2667-40DB-B455-67EC36BF6582}"/>
              </a:ext>
            </a:extLst>
          </p:cNvPr>
          <p:cNvSpPr/>
          <p:nvPr/>
        </p:nvSpPr>
        <p:spPr>
          <a:xfrm>
            <a:off x="18689386" y="4980121"/>
            <a:ext cx="38303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28B007-F3C7-45F0-8852-56F633A9EE8A}"/>
              </a:ext>
            </a:extLst>
          </p:cNvPr>
          <p:cNvSpPr txBox="1"/>
          <p:nvPr/>
        </p:nvSpPr>
        <p:spPr>
          <a:xfrm>
            <a:off x="2371732" y="2325570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256</a:t>
            </a:r>
            <a:endParaRPr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2DF4076-C09C-412A-96AD-5F65CEED303B}"/>
              </a:ext>
            </a:extLst>
          </p:cNvPr>
          <p:cNvSpPr txBox="1"/>
          <p:nvPr/>
        </p:nvSpPr>
        <p:spPr>
          <a:xfrm>
            <a:off x="21786989" y="2320419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280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44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41B66F-23EB-4108-AB70-4EE63E39FC42}"/>
              </a:ext>
            </a:extLst>
          </p:cNvPr>
          <p:cNvSpPr/>
          <p:nvPr/>
        </p:nvSpPr>
        <p:spPr>
          <a:xfrm>
            <a:off x="3129517" y="15542933"/>
            <a:ext cx="83536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239370-3514-4E2B-AAAD-B9526B6D94E5}"/>
              </a:ext>
            </a:extLst>
          </p:cNvPr>
          <p:cNvSpPr/>
          <p:nvPr/>
        </p:nvSpPr>
        <p:spPr>
          <a:xfrm>
            <a:off x="3281917" y="6540989"/>
            <a:ext cx="79035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DBA4A0-A7EA-4515-8B4D-FBA2BE12ED72}"/>
              </a:ext>
            </a:extLst>
          </p:cNvPr>
          <p:cNvSpPr/>
          <p:nvPr/>
        </p:nvSpPr>
        <p:spPr>
          <a:xfrm>
            <a:off x="3281916" y="7800989"/>
            <a:ext cx="79035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ECD7F9-38A6-4368-B73F-CD794B63293D}"/>
              </a:ext>
            </a:extLst>
          </p:cNvPr>
          <p:cNvSpPr/>
          <p:nvPr/>
        </p:nvSpPr>
        <p:spPr>
          <a:xfrm>
            <a:off x="3281917" y="9700048"/>
            <a:ext cx="80559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1F8AEB-0AA7-4AC1-A706-8C8EFA2EAA84}"/>
              </a:ext>
            </a:extLst>
          </p:cNvPr>
          <p:cNvSpPr/>
          <p:nvPr/>
        </p:nvSpPr>
        <p:spPr>
          <a:xfrm>
            <a:off x="3434317" y="11201699"/>
            <a:ext cx="80559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0B3FDC-86B3-470C-B3ED-2EF84D8B3E58}"/>
              </a:ext>
            </a:extLst>
          </p:cNvPr>
          <p:cNvSpPr/>
          <p:nvPr/>
        </p:nvSpPr>
        <p:spPr>
          <a:xfrm>
            <a:off x="3427229" y="14029459"/>
            <a:ext cx="80559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FD34CC-41B1-4147-97C7-49C51EA7F625}"/>
              </a:ext>
            </a:extLst>
          </p:cNvPr>
          <p:cNvSpPr/>
          <p:nvPr/>
        </p:nvSpPr>
        <p:spPr>
          <a:xfrm>
            <a:off x="3427229" y="12629784"/>
            <a:ext cx="80559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F06635-DDB2-48E5-A2ED-E2ED022160FB}"/>
              </a:ext>
            </a:extLst>
          </p:cNvPr>
          <p:cNvSpPr/>
          <p:nvPr/>
        </p:nvSpPr>
        <p:spPr>
          <a:xfrm>
            <a:off x="2984205" y="17364167"/>
            <a:ext cx="83536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2676C4-33F6-49BE-AF2F-AFE381ED7B98}"/>
              </a:ext>
            </a:extLst>
          </p:cNvPr>
          <p:cNvSpPr/>
          <p:nvPr/>
        </p:nvSpPr>
        <p:spPr>
          <a:xfrm>
            <a:off x="2984205" y="18877641"/>
            <a:ext cx="83536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F83996-BE15-425F-A672-037919FA1FFD}"/>
              </a:ext>
            </a:extLst>
          </p:cNvPr>
          <p:cNvSpPr/>
          <p:nvPr/>
        </p:nvSpPr>
        <p:spPr>
          <a:xfrm>
            <a:off x="2831805" y="20371728"/>
            <a:ext cx="83536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CBE483-803B-4F3C-AC57-07F38D674929}"/>
              </a:ext>
            </a:extLst>
          </p:cNvPr>
          <p:cNvSpPr/>
          <p:nvPr/>
        </p:nvSpPr>
        <p:spPr>
          <a:xfrm>
            <a:off x="2831803" y="22024877"/>
            <a:ext cx="83536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51E4510-B93C-420C-8309-80C88D556FDE}"/>
              </a:ext>
            </a:extLst>
          </p:cNvPr>
          <p:cNvSpPr/>
          <p:nvPr/>
        </p:nvSpPr>
        <p:spPr>
          <a:xfrm>
            <a:off x="3281917" y="1440256"/>
            <a:ext cx="78831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CCBA23C-2835-44E9-A85C-F50C9F859BCA}"/>
              </a:ext>
            </a:extLst>
          </p:cNvPr>
          <p:cNvSpPr/>
          <p:nvPr/>
        </p:nvSpPr>
        <p:spPr>
          <a:xfrm>
            <a:off x="3302289" y="3103067"/>
            <a:ext cx="78831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D0FEFE-19BD-40CF-AE96-AE2B98B53C20}"/>
              </a:ext>
            </a:extLst>
          </p:cNvPr>
          <p:cNvSpPr/>
          <p:nvPr/>
        </p:nvSpPr>
        <p:spPr>
          <a:xfrm>
            <a:off x="3426335" y="4887840"/>
            <a:ext cx="78831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4AB8647-7AE7-4A25-AD90-B4DA464998D4}"/>
              </a:ext>
            </a:extLst>
          </p:cNvPr>
          <p:cNvSpPr/>
          <p:nvPr/>
        </p:nvSpPr>
        <p:spPr>
          <a:xfrm>
            <a:off x="13375757" y="15695333"/>
            <a:ext cx="90376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ABDEBCE-2D64-4FBA-A41C-9D4237629458}"/>
              </a:ext>
            </a:extLst>
          </p:cNvPr>
          <p:cNvSpPr/>
          <p:nvPr/>
        </p:nvSpPr>
        <p:spPr>
          <a:xfrm>
            <a:off x="11810999" y="17364167"/>
            <a:ext cx="106024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D3DC97-D680-4E21-8567-520F581A1608}"/>
              </a:ext>
            </a:extLst>
          </p:cNvPr>
          <p:cNvSpPr/>
          <p:nvPr/>
        </p:nvSpPr>
        <p:spPr>
          <a:xfrm>
            <a:off x="19542642" y="3311469"/>
            <a:ext cx="28707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923406-96F6-4CA4-B279-211E906867F4}"/>
              </a:ext>
            </a:extLst>
          </p:cNvPr>
          <p:cNvSpPr/>
          <p:nvPr/>
        </p:nvSpPr>
        <p:spPr>
          <a:xfrm>
            <a:off x="19542641" y="4855178"/>
            <a:ext cx="28707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CE35B3C-0D09-4CF0-9905-4D02BB4AED48}"/>
              </a:ext>
            </a:extLst>
          </p:cNvPr>
          <p:cNvSpPr/>
          <p:nvPr/>
        </p:nvSpPr>
        <p:spPr>
          <a:xfrm>
            <a:off x="11810999" y="18848094"/>
            <a:ext cx="1060243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86F6FA9-2F56-4CD8-80C5-343A82B69684}"/>
              </a:ext>
            </a:extLst>
          </p:cNvPr>
          <p:cNvSpPr/>
          <p:nvPr/>
        </p:nvSpPr>
        <p:spPr>
          <a:xfrm>
            <a:off x="11810998" y="20332021"/>
            <a:ext cx="1060243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316C0C3-C48C-43D7-A361-92AC9146FD60}"/>
              </a:ext>
            </a:extLst>
          </p:cNvPr>
          <p:cNvSpPr/>
          <p:nvPr/>
        </p:nvSpPr>
        <p:spPr>
          <a:xfrm>
            <a:off x="11810998" y="22039875"/>
            <a:ext cx="1060243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49D5208-FBD0-40B4-934D-CE405B76399D}"/>
              </a:ext>
            </a:extLst>
          </p:cNvPr>
          <p:cNvSpPr txBox="1"/>
          <p:nvPr/>
        </p:nvSpPr>
        <p:spPr>
          <a:xfrm>
            <a:off x="2319680" y="2360435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280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F489162-2FA6-40EA-884E-84A659393471}"/>
              </a:ext>
            </a:extLst>
          </p:cNvPr>
          <p:cNvSpPr txBox="1"/>
          <p:nvPr/>
        </p:nvSpPr>
        <p:spPr>
          <a:xfrm>
            <a:off x="22008514" y="2360435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304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9C08571-ED4A-4DEE-84BA-285CF26E69C6}"/>
              </a:ext>
            </a:extLst>
          </p:cNvPr>
          <p:cNvSpPr txBox="1"/>
          <p:nvPr/>
        </p:nvSpPr>
        <p:spPr>
          <a:xfrm>
            <a:off x="11354260" y="2360435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292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0A19264-6C37-499A-877B-70FCF8560F71}"/>
              </a:ext>
            </a:extLst>
          </p:cNvPr>
          <p:cNvSpPr/>
          <p:nvPr/>
        </p:nvSpPr>
        <p:spPr>
          <a:xfrm>
            <a:off x="3156097" y="12723740"/>
            <a:ext cx="107350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257882-CEF5-417B-ADE2-95CB31E8D96C}"/>
              </a:ext>
            </a:extLst>
          </p:cNvPr>
          <p:cNvSpPr/>
          <p:nvPr/>
        </p:nvSpPr>
        <p:spPr>
          <a:xfrm>
            <a:off x="3156096" y="14207667"/>
            <a:ext cx="107350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52252A-89CA-4560-8FEF-BD0040C98AA3}"/>
              </a:ext>
            </a:extLst>
          </p:cNvPr>
          <p:cNvSpPr/>
          <p:nvPr/>
        </p:nvSpPr>
        <p:spPr>
          <a:xfrm>
            <a:off x="3156095" y="15915521"/>
            <a:ext cx="107350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D5A6A4-30F4-4F98-A6FF-2C09FC2CF439}"/>
              </a:ext>
            </a:extLst>
          </p:cNvPr>
          <p:cNvSpPr/>
          <p:nvPr/>
        </p:nvSpPr>
        <p:spPr>
          <a:xfrm>
            <a:off x="3156097" y="9531959"/>
            <a:ext cx="32659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81D0B0-B3F9-4FFB-98FC-815FC35C5BDD}"/>
              </a:ext>
            </a:extLst>
          </p:cNvPr>
          <p:cNvSpPr/>
          <p:nvPr/>
        </p:nvSpPr>
        <p:spPr>
          <a:xfrm>
            <a:off x="3308497" y="6340178"/>
            <a:ext cx="60906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17A46C-75CF-4B62-8993-81541001D91D}"/>
              </a:ext>
            </a:extLst>
          </p:cNvPr>
          <p:cNvSpPr/>
          <p:nvPr/>
        </p:nvSpPr>
        <p:spPr>
          <a:xfrm>
            <a:off x="3308497" y="7936068"/>
            <a:ext cx="60906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04EA18-3105-4455-BC70-0121B2682CEC}"/>
              </a:ext>
            </a:extLst>
          </p:cNvPr>
          <p:cNvSpPr/>
          <p:nvPr/>
        </p:nvSpPr>
        <p:spPr>
          <a:xfrm>
            <a:off x="4587948" y="1533105"/>
            <a:ext cx="9702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B7254C-5B62-44FE-928F-538857B8D259}"/>
              </a:ext>
            </a:extLst>
          </p:cNvPr>
          <p:cNvSpPr/>
          <p:nvPr/>
        </p:nvSpPr>
        <p:spPr>
          <a:xfrm>
            <a:off x="19542642" y="3311469"/>
            <a:ext cx="28707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33C8E0-188E-416C-831B-E016B3EE74E5}"/>
              </a:ext>
            </a:extLst>
          </p:cNvPr>
          <p:cNvSpPr/>
          <p:nvPr/>
        </p:nvSpPr>
        <p:spPr>
          <a:xfrm>
            <a:off x="19542641" y="4855178"/>
            <a:ext cx="28707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31E832-3EFB-48AD-960D-4766727AB097}"/>
              </a:ext>
            </a:extLst>
          </p:cNvPr>
          <p:cNvSpPr/>
          <p:nvPr/>
        </p:nvSpPr>
        <p:spPr>
          <a:xfrm>
            <a:off x="3156097" y="3342433"/>
            <a:ext cx="18677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24321A-342C-4032-AAE8-9171CC530D75}"/>
              </a:ext>
            </a:extLst>
          </p:cNvPr>
          <p:cNvSpPr/>
          <p:nvPr/>
        </p:nvSpPr>
        <p:spPr>
          <a:xfrm>
            <a:off x="3156096" y="4886142"/>
            <a:ext cx="18677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F2585B-C12E-459E-BB44-749B0D227E89}"/>
              </a:ext>
            </a:extLst>
          </p:cNvPr>
          <p:cNvSpPr/>
          <p:nvPr/>
        </p:nvSpPr>
        <p:spPr>
          <a:xfrm>
            <a:off x="3129515" y="11182469"/>
            <a:ext cx="192839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25E78E-6EEE-4A4E-8D71-CF8D27615A3E}"/>
              </a:ext>
            </a:extLst>
          </p:cNvPr>
          <p:cNvSpPr/>
          <p:nvPr/>
        </p:nvSpPr>
        <p:spPr>
          <a:xfrm>
            <a:off x="14290157" y="9559269"/>
            <a:ext cx="81835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9FACDA0-0AB0-4411-AF23-C26FB070AEC8}"/>
              </a:ext>
            </a:extLst>
          </p:cNvPr>
          <p:cNvSpPr txBox="1"/>
          <p:nvPr/>
        </p:nvSpPr>
        <p:spPr>
          <a:xfrm>
            <a:off x="2170009" y="17461971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304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109FF43-E888-4B36-8FA7-E4AD4B7485D1}"/>
              </a:ext>
            </a:extLst>
          </p:cNvPr>
          <p:cNvSpPr txBox="1"/>
          <p:nvPr/>
        </p:nvSpPr>
        <p:spPr>
          <a:xfrm>
            <a:off x="21862739" y="17623375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328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D67966B-9F7C-42EE-809D-2475C957B2B0}"/>
              </a:ext>
            </a:extLst>
          </p:cNvPr>
          <p:cNvSpPr txBox="1"/>
          <p:nvPr/>
        </p:nvSpPr>
        <p:spPr>
          <a:xfrm>
            <a:off x="12491085" y="17478796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316</a:t>
            </a:r>
            <a:endParaRPr lang="zh-TW" altLang="en-US" sz="3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7948C0-2D09-4FBA-8538-9B6AE898610B}"/>
              </a:ext>
            </a:extLst>
          </p:cNvPr>
          <p:cNvSpPr/>
          <p:nvPr/>
        </p:nvSpPr>
        <p:spPr>
          <a:xfrm>
            <a:off x="14290157" y="12715574"/>
            <a:ext cx="818352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CF8EB30-93E3-4291-A10E-0A0D508A7D2E}"/>
              </a:ext>
            </a:extLst>
          </p:cNvPr>
          <p:cNvSpPr/>
          <p:nvPr/>
        </p:nvSpPr>
        <p:spPr>
          <a:xfrm>
            <a:off x="14290158" y="14207667"/>
            <a:ext cx="818352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5FFEEB-62E4-4DDF-94E0-366482588008}"/>
              </a:ext>
            </a:extLst>
          </p:cNvPr>
          <p:cNvSpPr/>
          <p:nvPr/>
        </p:nvSpPr>
        <p:spPr>
          <a:xfrm>
            <a:off x="14186611" y="15915521"/>
            <a:ext cx="818352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9E57D1C-49BE-4950-95D4-8A0EA9F9767B}"/>
              </a:ext>
            </a:extLst>
          </p:cNvPr>
          <p:cNvSpPr/>
          <p:nvPr/>
        </p:nvSpPr>
        <p:spPr>
          <a:xfrm>
            <a:off x="3156097" y="9559269"/>
            <a:ext cx="33297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9AE4A7-A61B-4857-A922-7DE8BF9F9DF5}"/>
              </a:ext>
            </a:extLst>
          </p:cNvPr>
          <p:cNvSpPr/>
          <p:nvPr/>
        </p:nvSpPr>
        <p:spPr>
          <a:xfrm>
            <a:off x="3308497" y="6340178"/>
            <a:ext cx="60906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AE4A9F-9D5E-41BE-8633-146A9E30AEE8}"/>
              </a:ext>
            </a:extLst>
          </p:cNvPr>
          <p:cNvSpPr/>
          <p:nvPr/>
        </p:nvSpPr>
        <p:spPr>
          <a:xfrm>
            <a:off x="3308497" y="7936068"/>
            <a:ext cx="60906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2AC3A8-F1F5-4C0B-85FC-B22BBA7BCE06}"/>
              </a:ext>
            </a:extLst>
          </p:cNvPr>
          <p:cNvSpPr/>
          <p:nvPr/>
        </p:nvSpPr>
        <p:spPr>
          <a:xfrm>
            <a:off x="4587948" y="1533105"/>
            <a:ext cx="178724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3BAEE7-7F4D-455D-81B7-EC46D1D10BF3}"/>
              </a:ext>
            </a:extLst>
          </p:cNvPr>
          <p:cNvSpPr/>
          <p:nvPr/>
        </p:nvSpPr>
        <p:spPr>
          <a:xfrm>
            <a:off x="3156097" y="3342433"/>
            <a:ext cx="18677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BEF7F5-B4D0-4E29-86EF-2B3DB6EB8591}"/>
              </a:ext>
            </a:extLst>
          </p:cNvPr>
          <p:cNvSpPr/>
          <p:nvPr/>
        </p:nvSpPr>
        <p:spPr>
          <a:xfrm>
            <a:off x="3156096" y="4886142"/>
            <a:ext cx="18677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9E8493-C5FB-4135-A190-41673486720B}"/>
              </a:ext>
            </a:extLst>
          </p:cNvPr>
          <p:cNvSpPr/>
          <p:nvPr/>
        </p:nvSpPr>
        <p:spPr>
          <a:xfrm>
            <a:off x="3129516" y="11182469"/>
            <a:ext cx="95657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2F2FE5-37B5-44D8-83F0-C3F4EAD081EC}"/>
              </a:ext>
            </a:extLst>
          </p:cNvPr>
          <p:cNvSpPr/>
          <p:nvPr/>
        </p:nvSpPr>
        <p:spPr>
          <a:xfrm>
            <a:off x="12695275" y="9412903"/>
            <a:ext cx="96127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4FA882-76F5-494C-A116-2C8BF61D268A}"/>
              </a:ext>
            </a:extLst>
          </p:cNvPr>
          <p:cNvSpPr/>
          <p:nvPr/>
        </p:nvSpPr>
        <p:spPr>
          <a:xfrm>
            <a:off x="12847675" y="11144521"/>
            <a:ext cx="96127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976D73-E476-4D43-80E2-3CF161DFABDB}"/>
              </a:ext>
            </a:extLst>
          </p:cNvPr>
          <p:cNvSpPr/>
          <p:nvPr/>
        </p:nvSpPr>
        <p:spPr>
          <a:xfrm>
            <a:off x="16229711" y="6156471"/>
            <a:ext cx="60906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2DDCFC8-16F6-46F2-AC87-C606FAE80268}"/>
              </a:ext>
            </a:extLst>
          </p:cNvPr>
          <p:cNvSpPr/>
          <p:nvPr/>
        </p:nvSpPr>
        <p:spPr>
          <a:xfrm>
            <a:off x="12872484" y="12634004"/>
            <a:ext cx="943550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DD5DE59-F8F3-4E64-B024-1DEB5C5C9860}"/>
              </a:ext>
            </a:extLst>
          </p:cNvPr>
          <p:cNvSpPr/>
          <p:nvPr/>
        </p:nvSpPr>
        <p:spPr>
          <a:xfrm>
            <a:off x="12847675" y="14136140"/>
            <a:ext cx="943550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813B50-F126-4937-B939-A9D76EB28C0C}"/>
              </a:ext>
            </a:extLst>
          </p:cNvPr>
          <p:cNvSpPr/>
          <p:nvPr/>
        </p:nvSpPr>
        <p:spPr>
          <a:xfrm>
            <a:off x="12936279" y="15625623"/>
            <a:ext cx="943550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494269-5978-4440-9750-1EAC6BD66BA3}"/>
              </a:ext>
            </a:extLst>
          </p:cNvPr>
          <p:cNvSpPr txBox="1"/>
          <p:nvPr/>
        </p:nvSpPr>
        <p:spPr>
          <a:xfrm>
            <a:off x="2143505" y="1733098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328</a:t>
            </a:r>
            <a:endParaRPr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B8DC62-9356-4DDD-BA5E-2849C5BAA8D7}"/>
              </a:ext>
            </a:extLst>
          </p:cNvPr>
          <p:cNvSpPr txBox="1"/>
          <p:nvPr/>
        </p:nvSpPr>
        <p:spPr>
          <a:xfrm>
            <a:off x="21966868" y="17451080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352</a:t>
            </a:r>
            <a:endParaRPr lang="zh-TW" altLang="en-US" sz="3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A9DD94B-C525-4E6D-B78A-4260BA315A87}"/>
              </a:ext>
            </a:extLst>
          </p:cNvPr>
          <p:cNvSpPr txBox="1"/>
          <p:nvPr/>
        </p:nvSpPr>
        <p:spPr>
          <a:xfrm>
            <a:off x="12290357" y="17330986"/>
            <a:ext cx="809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340</a:t>
            </a:r>
            <a:endParaRPr lang="zh-TW" altLang="en-US" sz="3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AAB4B31-21F2-4772-B929-7EA28C9621B1}"/>
              </a:ext>
            </a:extLst>
          </p:cNvPr>
          <p:cNvSpPr/>
          <p:nvPr/>
        </p:nvSpPr>
        <p:spPr>
          <a:xfrm>
            <a:off x="3438745" y="12609195"/>
            <a:ext cx="925652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4C58713-B6DF-40BE-8652-B44FDB3B108A}"/>
              </a:ext>
            </a:extLst>
          </p:cNvPr>
          <p:cNvSpPr/>
          <p:nvPr/>
        </p:nvSpPr>
        <p:spPr>
          <a:xfrm>
            <a:off x="3438746" y="14101288"/>
            <a:ext cx="925652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D6EF7E-DEEA-4AA1-9099-795A9973520E}"/>
              </a:ext>
            </a:extLst>
          </p:cNvPr>
          <p:cNvSpPr/>
          <p:nvPr/>
        </p:nvSpPr>
        <p:spPr>
          <a:xfrm>
            <a:off x="3335199" y="15809142"/>
            <a:ext cx="925652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C44AF10-D41F-4351-98D2-2AB547EB6FBC}"/>
              </a:ext>
            </a:extLst>
          </p:cNvPr>
          <p:cNvSpPr/>
          <p:nvPr/>
        </p:nvSpPr>
        <p:spPr>
          <a:xfrm>
            <a:off x="2962940" y="17376125"/>
            <a:ext cx="1764650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AE337F-3323-42D7-A185-1113257D0DD8}"/>
              </a:ext>
            </a:extLst>
          </p:cNvPr>
          <p:cNvSpPr/>
          <p:nvPr/>
        </p:nvSpPr>
        <p:spPr>
          <a:xfrm>
            <a:off x="2938131" y="18878261"/>
            <a:ext cx="1764650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E17BBC-BF8A-4460-920A-7DB5F7260668}"/>
              </a:ext>
            </a:extLst>
          </p:cNvPr>
          <p:cNvSpPr/>
          <p:nvPr/>
        </p:nvSpPr>
        <p:spPr>
          <a:xfrm>
            <a:off x="3026735" y="20367744"/>
            <a:ext cx="1764650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6818FA-495C-496A-A26B-3CAAAB801827}"/>
              </a:ext>
            </a:extLst>
          </p:cNvPr>
          <p:cNvSpPr/>
          <p:nvPr/>
        </p:nvSpPr>
        <p:spPr>
          <a:xfrm>
            <a:off x="3428111" y="1456420"/>
            <a:ext cx="169438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755E1A-0DBA-4EF1-89B9-FDF5CE9BD869}"/>
              </a:ext>
            </a:extLst>
          </p:cNvPr>
          <p:cNvSpPr/>
          <p:nvPr/>
        </p:nvSpPr>
        <p:spPr>
          <a:xfrm>
            <a:off x="3082557" y="14269766"/>
            <a:ext cx="175268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17B322-D511-462F-9962-B59AC04710BC}"/>
              </a:ext>
            </a:extLst>
          </p:cNvPr>
          <p:cNvSpPr/>
          <p:nvPr/>
        </p:nvSpPr>
        <p:spPr>
          <a:xfrm>
            <a:off x="3234957" y="16001384"/>
            <a:ext cx="190544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B4C5A2-BF70-4234-B841-4820DCA137B8}"/>
              </a:ext>
            </a:extLst>
          </p:cNvPr>
          <p:cNvSpPr/>
          <p:nvPr/>
        </p:nvSpPr>
        <p:spPr>
          <a:xfrm>
            <a:off x="3428111" y="4852447"/>
            <a:ext cx="169438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1FAD03-B67C-4F31-A059-6C5CF352DF2C}"/>
              </a:ext>
            </a:extLst>
          </p:cNvPr>
          <p:cNvSpPr/>
          <p:nvPr/>
        </p:nvSpPr>
        <p:spPr>
          <a:xfrm>
            <a:off x="20924874" y="14269766"/>
            <a:ext cx="16161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0D4E1E-0322-453D-A6F3-BA9907A2C1B4}"/>
              </a:ext>
            </a:extLst>
          </p:cNvPr>
          <p:cNvSpPr/>
          <p:nvPr/>
        </p:nvSpPr>
        <p:spPr>
          <a:xfrm>
            <a:off x="20673237" y="1684361"/>
            <a:ext cx="16161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24BEA7-A1D1-4897-9DF5-145A38A55D0B}"/>
              </a:ext>
            </a:extLst>
          </p:cNvPr>
          <p:cNvSpPr/>
          <p:nvPr/>
        </p:nvSpPr>
        <p:spPr>
          <a:xfrm>
            <a:off x="20584633" y="3405737"/>
            <a:ext cx="16161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DDB479-AB4F-4DB9-9250-F86B6B431131}"/>
              </a:ext>
            </a:extLst>
          </p:cNvPr>
          <p:cNvSpPr/>
          <p:nvPr/>
        </p:nvSpPr>
        <p:spPr>
          <a:xfrm>
            <a:off x="20584632" y="6512097"/>
            <a:ext cx="19563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A78E12-0172-455C-87B4-0A4A388C4261}"/>
              </a:ext>
            </a:extLst>
          </p:cNvPr>
          <p:cNvSpPr/>
          <p:nvPr/>
        </p:nvSpPr>
        <p:spPr>
          <a:xfrm>
            <a:off x="20584631" y="7942263"/>
            <a:ext cx="19563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6F4880-DD5E-4ECD-816D-0FC8A772B2E2}"/>
              </a:ext>
            </a:extLst>
          </p:cNvPr>
          <p:cNvSpPr/>
          <p:nvPr/>
        </p:nvSpPr>
        <p:spPr>
          <a:xfrm>
            <a:off x="20584633" y="12657491"/>
            <a:ext cx="19563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E28E6ED-DACB-48DC-B172-B45550532F7E}"/>
              </a:ext>
            </a:extLst>
          </p:cNvPr>
          <p:cNvSpPr/>
          <p:nvPr/>
        </p:nvSpPr>
        <p:spPr>
          <a:xfrm>
            <a:off x="20524381" y="9495443"/>
            <a:ext cx="19563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BEE1B79-81DD-47EE-A0E2-95131A66AA81}"/>
              </a:ext>
            </a:extLst>
          </p:cNvPr>
          <p:cNvSpPr/>
          <p:nvPr/>
        </p:nvSpPr>
        <p:spPr>
          <a:xfrm>
            <a:off x="20503116" y="11076467"/>
            <a:ext cx="19563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B476FB4-4514-41E5-934E-671EEA62D5E9}"/>
              </a:ext>
            </a:extLst>
          </p:cNvPr>
          <p:cNvSpPr txBox="1"/>
          <p:nvPr/>
        </p:nvSpPr>
        <p:spPr>
          <a:xfrm>
            <a:off x="2189930" y="2218210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352</a:t>
            </a:r>
            <a:endParaRPr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413BE6B-034B-45A6-9253-B73F4A51E053}"/>
              </a:ext>
            </a:extLst>
          </p:cNvPr>
          <p:cNvSpPr txBox="1"/>
          <p:nvPr/>
        </p:nvSpPr>
        <p:spPr>
          <a:xfrm>
            <a:off x="22054586" y="22182106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376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974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02532B6-44C7-4DA4-8DB0-656F4FDE711A}"/>
              </a:ext>
            </a:extLst>
          </p:cNvPr>
          <p:cNvSpPr/>
          <p:nvPr/>
        </p:nvSpPr>
        <p:spPr>
          <a:xfrm>
            <a:off x="3381153" y="17051960"/>
            <a:ext cx="189684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A4B917-C15E-416E-BD9B-3CDCBC55EDE3}"/>
              </a:ext>
            </a:extLst>
          </p:cNvPr>
          <p:cNvSpPr/>
          <p:nvPr/>
        </p:nvSpPr>
        <p:spPr>
          <a:xfrm>
            <a:off x="3214577" y="18969365"/>
            <a:ext cx="191350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40F236-912C-499A-B0AD-7C400E6EFE7E}"/>
              </a:ext>
            </a:extLst>
          </p:cNvPr>
          <p:cNvSpPr/>
          <p:nvPr/>
        </p:nvSpPr>
        <p:spPr>
          <a:xfrm>
            <a:off x="3381152" y="20381765"/>
            <a:ext cx="191554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D575D5-1276-4C71-8B16-1FB4DB1619EC}"/>
              </a:ext>
            </a:extLst>
          </p:cNvPr>
          <p:cNvSpPr/>
          <p:nvPr/>
        </p:nvSpPr>
        <p:spPr>
          <a:xfrm>
            <a:off x="4954772" y="21641765"/>
            <a:ext cx="173948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9BB2E0-46CA-488E-ADC6-0BC60F358558}"/>
              </a:ext>
            </a:extLst>
          </p:cNvPr>
          <p:cNvSpPr/>
          <p:nvPr/>
        </p:nvSpPr>
        <p:spPr>
          <a:xfrm>
            <a:off x="4844014" y="23282723"/>
            <a:ext cx="173948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13AB37-2034-46AF-AECB-1204DD2E7479}"/>
              </a:ext>
            </a:extLst>
          </p:cNvPr>
          <p:cNvSpPr/>
          <p:nvPr/>
        </p:nvSpPr>
        <p:spPr>
          <a:xfrm>
            <a:off x="3214577" y="1723355"/>
            <a:ext cx="10820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0597C1-C320-4BD0-B4A6-DB14F7557B47}"/>
              </a:ext>
            </a:extLst>
          </p:cNvPr>
          <p:cNvSpPr/>
          <p:nvPr/>
        </p:nvSpPr>
        <p:spPr>
          <a:xfrm>
            <a:off x="3381153" y="3277711"/>
            <a:ext cx="108204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26756A-7619-496D-9DCB-6467194E3D90}"/>
              </a:ext>
            </a:extLst>
          </p:cNvPr>
          <p:cNvSpPr/>
          <p:nvPr/>
        </p:nvSpPr>
        <p:spPr>
          <a:xfrm>
            <a:off x="4954771" y="4832067"/>
            <a:ext cx="118659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52EEF7-66CA-4015-B484-4AB74CFBAFC2}"/>
              </a:ext>
            </a:extLst>
          </p:cNvPr>
          <p:cNvSpPr/>
          <p:nvPr/>
        </p:nvSpPr>
        <p:spPr>
          <a:xfrm>
            <a:off x="5167420" y="6319198"/>
            <a:ext cx="118659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DBDC3F-62DF-4087-AB6C-F3FFBA5C2114}"/>
              </a:ext>
            </a:extLst>
          </p:cNvPr>
          <p:cNvSpPr/>
          <p:nvPr/>
        </p:nvSpPr>
        <p:spPr>
          <a:xfrm>
            <a:off x="4954772" y="7893858"/>
            <a:ext cx="118659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870F2B2-6C07-4F34-B4CD-F46AEAB46671}"/>
              </a:ext>
            </a:extLst>
          </p:cNvPr>
          <p:cNvSpPr/>
          <p:nvPr/>
        </p:nvSpPr>
        <p:spPr>
          <a:xfrm>
            <a:off x="3211030" y="9646566"/>
            <a:ext cx="153552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C4B8F3-9CB5-4A5A-B469-8094B0D72590}"/>
              </a:ext>
            </a:extLst>
          </p:cNvPr>
          <p:cNvSpPr/>
          <p:nvPr/>
        </p:nvSpPr>
        <p:spPr>
          <a:xfrm>
            <a:off x="3211029" y="11076732"/>
            <a:ext cx="152045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C2B6B4-7A8F-4CA3-AFF8-4396289465D8}"/>
              </a:ext>
            </a:extLst>
          </p:cNvPr>
          <p:cNvSpPr/>
          <p:nvPr/>
        </p:nvSpPr>
        <p:spPr>
          <a:xfrm>
            <a:off x="3211031" y="15791960"/>
            <a:ext cx="19563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CCB186-4A14-448F-8FD8-048719695334}"/>
              </a:ext>
            </a:extLst>
          </p:cNvPr>
          <p:cNvSpPr/>
          <p:nvPr/>
        </p:nvSpPr>
        <p:spPr>
          <a:xfrm>
            <a:off x="3150779" y="12629912"/>
            <a:ext cx="153552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13D726-DEC3-47D7-9EDF-0907F463C466}"/>
              </a:ext>
            </a:extLst>
          </p:cNvPr>
          <p:cNvSpPr/>
          <p:nvPr/>
        </p:nvSpPr>
        <p:spPr>
          <a:xfrm>
            <a:off x="3129514" y="14210936"/>
            <a:ext cx="152860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7FC91D7-C54E-46D7-97C4-36288BE832EF}"/>
              </a:ext>
            </a:extLst>
          </p:cNvPr>
          <p:cNvSpPr/>
          <p:nvPr/>
        </p:nvSpPr>
        <p:spPr>
          <a:xfrm>
            <a:off x="17756372" y="15729544"/>
            <a:ext cx="65921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7BEE6AD-2E93-4E5A-BF4F-D94B1D81644B}"/>
              </a:ext>
            </a:extLst>
          </p:cNvPr>
          <p:cNvSpPr/>
          <p:nvPr/>
        </p:nvSpPr>
        <p:spPr>
          <a:xfrm>
            <a:off x="18278253" y="1723355"/>
            <a:ext cx="42583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FB137EC-77C5-4806-969A-BFCD4A74C25B}"/>
              </a:ext>
            </a:extLst>
          </p:cNvPr>
          <p:cNvSpPr/>
          <p:nvPr/>
        </p:nvSpPr>
        <p:spPr>
          <a:xfrm>
            <a:off x="18278252" y="3173217"/>
            <a:ext cx="42583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DCA5FDE-DDF4-4E73-A089-275EA6B1D0F2}"/>
              </a:ext>
            </a:extLst>
          </p:cNvPr>
          <p:cNvSpPr/>
          <p:nvPr/>
        </p:nvSpPr>
        <p:spPr>
          <a:xfrm>
            <a:off x="18278253" y="4899890"/>
            <a:ext cx="42583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C9E8817-3003-4954-B12A-E2EFF91AFE11}"/>
              </a:ext>
            </a:extLst>
          </p:cNvPr>
          <p:cNvSpPr/>
          <p:nvPr/>
        </p:nvSpPr>
        <p:spPr>
          <a:xfrm>
            <a:off x="18198508" y="6326343"/>
            <a:ext cx="42583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4420130-AC1D-4E3F-B1ED-2A27C0DE127E}"/>
              </a:ext>
            </a:extLst>
          </p:cNvPr>
          <p:cNvSpPr/>
          <p:nvPr/>
        </p:nvSpPr>
        <p:spPr>
          <a:xfrm>
            <a:off x="18278251" y="8053016"/>
            <a:ext cx="42583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0AF4C4-5BB5-48D1-A12B-9FD26EEF4946}"/>
              </a:ext>
            </a:extLst>
          </p:cNvPr>
          <p:cNvSpPr txBox="1"/>
          <p:nvPr/>
        </p:nvSpPr>
        <p:spPr>
          <a:xfrm>
            <a:off x="2319677" y="24925306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376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5EEDE3F-0E88-40A6-8DFA-58F56C78C930}"/>
              </a:ext>
            </a:extLst>
          </p:cNvPr>
          <p:cNvSpPr txBox="1"/>
          <p:nvPr/>
        </p:nvSpPr>
        <p:spPr>
          <a:xfrm>
            <a:off x="22026926" y="25147866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400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2" y="-1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E656E9-C67D-4233-9A13-2265D17346D7}"/>
              </a:ext>
            </a:extLst>
          </p:cNvPr>
          <p:cNvSpPr/>
          <p:nvPr/>
        </p:nvSpPr>
        <p:spPr>
          <a:xfrm>
            <a:off x="4610999" y="1517300"/>
            <a:ext cx="51709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584179-9F11-4901-AFB7-FCD2046AC62F}"/>
              </a:ext>
            </a:extLst>
          </p:cNvPr>
          <p:cNvSpPr/>
          <p:nvPr/>
        </p:nvSpPr>
        <p:spPr>
          <a:xfrm>
            <a:off x="4610999" y="3181742"/>
            <a:ext cx="51709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933D7A-0E9D-4018-A12E-449C8FBD20E9}"/>
              </a:ext>
            </a:extLst>
          </p:cNvPr>
          <p:cNvSpPr/>
          <p:nvPr/>
        </p:nvSpPr>
        <p:spPr>
          <a:xfrm>
            <a:off x="4610999" y="4736644"/>
            <a:ext cx="51709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A73366-EEA4-4B5E-A5CE-3C526043190C}"/>
              </a:ext>
            </a:extLst>
          </p:cNvPr>
          <p:cNvSpPr/>
          <p:nvPr/>
        </p:nvSpPr>
        <p:spPr>
          <a:xfrm>
            <a:off x="4610999" y="6188303"/>
            <a:ext cx="51709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256781-514C-4F34-A883-BDF44B6DB1D1}"/>
              </a:ext>
            </a:extLst>
          </p:cNvPr>
          <p:cNvSpPr/>
          <p:nvPr/>
        </p:nvSpPr>
        <p:spPr>
          <a:xfrm>
            <a:off x="4610999" y="7790919"/>
            <a:ext cx="51709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85E06D-5F23-4318-9A9E-860ED656DF4F}"/>
              </a:ext>
            </a:extLst>
          </p:cNvPr>
          <p:cNvSpPr/>
          <p:nvPr/>
        </p:nvSpPr>
        <p:spPr>
          <a:xfrm>
            <a:off x="3257103" y="17145733"/>
            <a:ext cx="191137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6912CE-3CA9-4279-90C3-B12A1CBD3C76}"/>
              </a:ext>
            </a:extLst>
          </p:cNvPr>
          <p:cNvSpPr/>
          <p:nvPr/>
        </p:nvSpPr>
        <p:spPr>
          <a:xfrm>
            <a:off x="3257103" y="18914282"/>
            <a:ext cx="191137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8F9D4B-DF29-4993-852C-3417F4C6D7A8}"/>
              </a:ext>
            </a:extLst>
          </p:cNvPr>
          <p:cNvSpPr/>
          <p:nvPr/>
        </p:nvSpPr>
        <p:spPr>
          <a:xfrm>
            <a:off x="3257103" y="20448927"/>
            <a:ext cx="192839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1129BA-84EF-4E57-915E-21837C2B8B47}"/>
              </a:ext>
            </a:extLst>
          </p:cNvPr>
          <p:cNvSpPr/>
          <p:nvPr/>
        </p:nvSpPr>
        <p:spPr>
          <a:xfrm>
            <a:off x="2945214" y="22063436"/>
            <a:ext cx="194256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9924FD-AAF8-429A-9DA3-6AA9BB032437}"/>
              </a:ext>
            </a:extLst>
          </p:cNvPr>
          <p:cNvSpPr/>
          <p:nvPr/>
        </p:nvSpPr>
        <p:spPr>
          <a:xfrm>
            <a:off x="2792813" y="23532659"/>
            <a:ext cx="195780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C64FCE-4BDB-447E-98C9-66CABD80BFF2}"/>
              </a:ext>
            </a:extLst>
          </p:cNvPr>
          <p:cNvSpPr/>
          <p:nvPr/>
        </p:nvSpPr>
        <p:spPr>
          <a:xfrm>
            <a:off x="8715150" y="9497631"/>
            <a:ext cx="18110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C7BD5F-2062-4358-B990-09846FFA3446}"/>
              </a:ext>
            </a:extLst>
          </p:cNvPr>
          <p:cNvSpPr/>
          <p:nvPr/>
        </p:nvSpPr>
        <p:spPr>
          <a:xfrm>
            <a:off x="8715149" y="10927797"/>
            <a:ext cx="18110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BEBF5A4-F87C-464E-AB9F-9E0C3E3162D2}"/>
              </a:ext>
            </a:extLst>
          </p:cNvPr>
          <p:cNvSpPr/>
          <p:nvPr/>
        </p:nvSpPr>
        <p:spPr>
          <a:xfrm>
            <a:off x="8715150" y="12480977"/>
            <a:ext cx="18110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19CFFE-3225-4A3E-8A34-03826F42E037}"/>
              </a:ext>
            </a:extLst>
          </p:cNvPr>
          <p:cNvSpPr/>
          <p:nvPr/>
        </p:nvSpPr>
        <p:spPr>
          <a:xfrm>
            <a:off x="8715148" y="14062001"/>
            <a:ext cx="18110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46BE61B-0A96-4E6D-B7A2-214B28134B38}"/>
              </a:ext>
            </a:extLst>
          </p:cNvPr>
          <p:cNvSpPr/>
          <p:nvPr/>
        </p:nvSpPr>
        <p:spPr>
          <a:xfrm>
            <a:off x="10292316" y="1529461"/>
            <a:ext cx="44656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FD99BF-7026-4700-8BF5-C43FE2A60BBF}"/>
              </a:ext>
            </a:extLst>
          </p:cNvPr>
          <p:cNvSpPr/>
          <p:nvPr/>
        </p:nvSpPr>
        <p:spPr>
          <a:xfrm>
            <a:off x="10203714" y="3207538"/>
            <a:ext cx="44656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4430F78-A0C0-4321-A456-3075BA9DFA3F}"/>
              </a:ext>
            </a:extLst>
          </p:cNvPr>
          <p:cNvSpPr/>
          <p:nvPr/>
        </p:nvSpPr>
        <p:spPr>
          <a:xfrm>
            <a:off x="10292316" y="4787221"/>
            <a:ext cx="44656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76724B-2BA0-4437-9677-10E975109BA3}"/>
              </a:ext>
            </a:extLst>
          </p:cNvPr>
          <p:cNvSpPr/>
          <p:nvPr/>
        </p:nvSpPr>
        <p:spPr>
          <a:xfrm>
            <a:off x="10292316" y="6363427"/>
            <a:ext cx="44656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3DA50B-A2E9-425E-A941-F73601EBB27F}"/>
              </a:ext>
            </a:extLst>
          </p:cNvPr>
          <p:cNvSpPr/>
          <p:nvPr/>
        </p:nvSpPr>
        <p:spPr>
          <a:xfrm>
            <a:off x="10292316" y="7876183"/>
            <a:ext cx="44656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8F8C6C2-4193-44D0-9000-0493A7307A9F}"/>
              </a:ext>
            </a:extLst>
          </p:cNvPr>
          <p:cNvSpPr/>
          <p:nvPr/>
        </p:nvSpPr>
        <p:spPr>
          <a:xfrm>
            <a:off x="20286917" y="9514264"/>
            <a:ext cx="18110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D6E00ED-9D62-44C2-A149-664867BBE1FF}"/>
              </a:ext>
            </a:extLst>
          </p:cNvPr>
          <p:cNvSpPr/>
          <p:nvPr/>
        </p:nvSpPr>
        <p:spPr>
          <a:xfrm>
            <a:off x="20286916" y="10944430"/>
            <a:ext cx="18110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841A5A7-E1EC-47D1-8DC4-A79B493277E0}"/>
              </a:ext>
            </a:extLst>
          </p:cNvPr>
          <p:cNvSpPr/>
          <p:nvPr/>
        </p:nvSpPr>
        <p:spPr>
          <a:xfrm>
            <a:off x="20286917" y="12497610"/>
            <a:ext cx="18110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69AD8C2-D079-4917-97B0-15156402A673}"/>
              </a:ext>
            </a:extLst>
          </p:cNvPr>
          <p:cNvSpPr/>
          <p:nvPr/>
        </p:nvSpPr>
        <p:spPr>
          <a:xfrm>
            <a:off x="20286915" y="14078634"/>
            <a:ext cx="18110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5829B04-1DC3-4F87-BB5B-D8446F25AEEF}"/>
              </a:ext>
            </a:extLst>
          </p:cNvPr>
          <p:cNvSpPr/>
          <p:nvPr/>
        </p:nvSpPr>
        <p:spPr>
          <a:xfrm>
            <a:off x="21070956" y="15631814"/>
            <a:ext cx="102704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FC7764E-CEE2-4BDB-BF93-55039AA0699E}"/>
              </a:ext>
            </a:extLst>
          </p:cNvPr>
          <p:cNvSpPr/>
          <p:nvPr/>
        </p:nvSpPr>
        <p:spPr>
          <a:xfrm>
            <a:off x="16120753" y="1433297"/>
            <a:ext cx="51709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52DC8FA-BD0C-4F45-9F67-EBF4D721FF31}"/>
              </a:ext>
            </a:extLst>
          </p:cNvPr>
          <p:cNvSpPr/>
          <p:nvPr/>
        </p:nvSpPr>
        <p:spPr>
          <a:xfrm>
            <a:off x="16120753" y="3097739"/>
            <a:ext cx="51709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6507610-EC5A-4F74-979D-C99638C185D7}"/>
              </a:ext>
            </a:extLst>
          </p:cNvPr>
          <p:cNvSpPr/>
          <p:nvPr/>
        </p:nvSpPr>
        <p:spPr>
          <a:xfrm>
            <a:off x="16120753" y="4652641"/>
            <a:ext cx="51709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5725ABC-D607-43C4-BB4E-57D9B2869C20}"/>
              </a:ext>
            </a:extLst>
          </p:cNvPr>
          <p:cNvSpPr/>
          <p:nvPr/>
        </p:nvSpPr>
        <p:spPr>
          <a:xfrm>
            <a:off x="16120753" y="6104300"/>
            <a:ext cx="51709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66EEA95-AD2B-4AA1-B335-DE5C3B601DEF}"/>
              </a:ext>
            </a:extLst>
          </p:cNvPr>
          <p:cNvSpPr/>
          <p:nvPr/>
        </p:nvSpPr>
        <p:spPr>
          <a:xfrm>
            <a:off x="16120753" y="7706916"/>
            <a:ext cx="51709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6FCCA12-559F-49BB-AD17-6E0E92A629DD}"/>
              </a:ext>
            </a:extLst>
          </p:cNvPr>
          <p:cNvSpPr/>
          <p:nvPr/>
        </p:nvSpPr>
        <p:spPr>
          <a:xfrm>
            <a:off x="21810924" y="1433297"/>
            <a:ext cx="10703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AE17C65-03A6-42E0-9E4F-3E0827CC4531}"/>
              </a:ext>
            </a:extLst>
          </p:cNvPr>
          <p:cNvSpPr/>
          <p:nvPr/>
        </p:nvSpPr>
        <p:spPr>
          <a:xfrm>
            <a:off x="21722322" y="3111374"/>
            <a:ext cx="10703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11F04CC-54A2-49A3-B27E-C512DBD304F0}"/>
              </a:ext>
            </a:extLst>
          </p:cNvPr>
          <p:cNvSpPr/>
          <p:nvPr/>
        </p:nvSpPr>
        <p:spPr>
          <a:xfrm>
            <a:off x="21810924" y="4691057"/>
            <a:ext cx="10703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B3B0975-BBF1-41E6-8932-95F4F8B204DF}"/>
              </a:ext>
            </a:extLst>
          </p:cNvPr>
          <p:cNvSpPr/>
          <p:nvPr/>
        </p:nvSpPr>
        <p:spPr>
          <a:xfrm>
            <a:off x="21810924" y="6267263"/>
            <a:ext cx="10703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4A28E5-177F-46DB-941A-F2D6A020FBBA}"/>
              </a:ext>
            </a:extLst>
          </p:cNvPr>
          <p:cNvSpPr/>
          <p:nvPr/>
        </p:nvSpPr>
        <p:spPr>
          <a:xfrm>
            <a:off x="21810924" y="7780019"/>
            <a:ext cx="10703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BAD84B0-1AD3-4FA6-8C34-D23032534696}"/>
              </a:ext>
            </a:extLst>
          </p:cNvPr>
          <p:cNvSpPr txBox="1"/>
          <p:nvPr/>
        </p:nvSpPr>
        <p:spPr>
          <a:xfrm>
            <a:off x="2135377" y="25440253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400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9EFC69F-8027-4614-BED5-A25C6E7093F7}"/>
              </a:ext>
            </a:extLst>
          </p:cNvPr>
          <p:cNvSpPr txBox="1"/>
          <p:nvPr/>
        </p:nvSpPr>
        <p:spPr>
          <a:xfrm>
            <a:off x="21982826" y="25212590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428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D6FD61F-7097-4503-B609-67844AA570C6}"/>
              </a:ext>
            </a:extLst>
          </p:cNvPr>
          <p:cNvSpPr/>
          <p:nvPr/>
        </p:nvSpPr>
        <p:spPr>
          <a:xfrm>
            <a:off x="3501659" y="1433297"/>
            <a:ext cx="188479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E1C37B-4441-4AF1-9015-DDA16190B952}"/>
              </a:ext>
            </a:extLst>
          </p:cNvPr>
          <p:cNvSpPr/>
          <p:nvPr/>
        </p:nvSpPr>
        <p:spPr>
          <a:xfrm>
            <a:off x="3413057" y="3111374"/>
            <a:ext cx="63476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9271E1-0941-4841-B1AF-EEC68599D41B}"/>
              </a:ext>
            </a:extLst>
          </p:cNvPr>
          <p:cNvSpPr/>
          <p:nvPr/>
        </p:nvSpPr>
        <p:spPr>
          <a:xfrm>
            <a:off x="3501659" y="4691057"/>
            <a:ext cx="625902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D82B93-1FFC-4223-AF20-D688C5934E74}"/>
              </a:ext>
            </a:extLst>
          </p:cNvPr>
          <p:cNvSpPr/>
          <p:nvPr/>
        </p:nvSpPr>
        <p:spPr>
          <a:xfrm>
            <a:off x="3501659" y="6267263"/>
            <a:ext cx="188479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6DAA2A-7230-4E21-99D3-A79C67DB2D74}"/>
              </a:ext>
            </a:extLst>
          </p:cNvPr>
          <p:cNvSpPr/>
          <p:nvPr/>
        </p:nvSpPr>
        <p:spPr>
          <a:xfrm>
            <a:off x="3501659" y="7780019"/>
            <a:ext cx="188479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41241C-7413-4463-9F7E-0AB52EA186D4}"/>
              </a:ext>
            </a:extLst>
          </p:cNvPr>
          <p:cNvSpPr/>
          <p:nvPr/>
        </p:nvSpPr>
        <p:spPr>
          <a:xfrm>
            <a:off x="3257103" y="17145733"/>
            <a:ext cx="191137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52C7DF-F374-42B6-9C6C-1D03AEB9E970}"/>
              </a:ext>
            </a:extLst>
          </p:cNvPr>
          <p:cNvSpPr/>
          <p:nvPr/>
        </p:nvSpPr>
        <p:spPr>
          <a:xfrm>
            <a:off x="3257103" y="18914282"/>
            <a:ext cx="191137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74D10C-508C-4BEC-B78C-6A1DAA22E1D7}"/>
              </a:ext>
            </a:extLst>
          </p:cNvPr>
          <p:cNvSpPr/>
          <p:nvPr/>
        </p:nvSpPr>
        <p:spPr>
          <a:xfrm>
            <a:off x="3257103" y="20448927"/>
            <a:ext cx="192839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D63DEE-2F6E-45C5-9E90-71AB19E3384B}"/>
              </a:ext>
            </a:extLst>
          </p:cNvPr>
          <p:cNvSpPr/>
          <p:nvPr/>
        </p:nvSpPr>
        <p:spPr>
          <a:xfrm>
            <a:off x="2945214" y="22063436"/>
            <a:ext cx="194256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41A68D5-42B6-4852-997D-C36D0EC91220}"/>
              </a:ext>
            </a:extLst>
          </p:cNvPr>
          <p:cNvSpPr/>
          <p:nvPr/>
        </p:nvSpPr>
        <p:spPr>
          <a:xfrm>
            <a:off x="2792813" y="23532659"/>
            <a:ext cx="195780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CBAA620-E5C1-4893-98DD-4EAEC162B4A0}"/>
              </a:ext>
            </a:extLst>
          </p:cNvPr>
          <p:cNvSpPr txBox="1"/>
          <p:nvPr/>
        </p:nvSpPr>
        <p:spPr>
          <a:xfrm>
            <a:off x="2135377" y="25212590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428</a:t>
            </a:r>
            <a:endParaRPr lang="zh-TW" altLang="en-US" sz="3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DC9EF80-E071-479C-A49A-54FD60CCEE12}"/>
              </a:ext>
            </a:extLst>
          </p:cNvPr>
          <p:cNvSpPr txBox="1"/>
          <p:nvPr/>
        </p:nvSpPr>
        <p:spPr>
          <a:xfrm>
            <a:off x="21944714" y="25167990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452</a:t>
            </a:r>
            <a:endParaRPr lang="zh-TW" altLang="en-US" sz="3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5E6285-D62A-48DD-B4BB-9E1A4A2AC9E2}"/>
              </a:ext>
            </a:extLst>
          </p:cNvPr>
          <p:cNvSpPr/>
          <p:nvPr/>
        </p:nvSpPr>
        <p:spPr>
          <a:xfrm>
            <a:off x="7780636" y="9449356"/>
            <a:ext cx="1459026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4FC72E-31C3-4082-B921-34758361265B}"/>
              </a:ext>
            </a:extLst>
          </p:cNvPr>
          <p:cNvSpPr/>
          <p:nvPr/>
        </p:nvSpPr>
        <p:spPr>
          <a:xfrm>
            <a:off x="7495714" y="14056771"/>
            <a:ext cx="1459026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C815A9-5FAD-4FC2-861A-C5DDE9F93B14}"/>
              </a:ext>
            </a:extLst>
          </p:cNvPr>
          <p:cNvSpPr/>
          <p:nvPr/>
        </p:nvSpPr>
        <p:spPr>
          <a:xfrm>
            <a:off x="7933036" y="11025952"/>
            <a:ext cx="1459026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898FD81-E4F6-4180-B281-951818ADD3CA}"/>
              </a:ext>
            </a:extLst>
          </p:cNvPr>
          <p:cNvSpPr/>
          <p:nvPr/>
        </p:nvSpPr>
        <p:spPr>
          <a:xfrm>
            <a:off x="7780636" y="12466350"/>
            <a:ext cx="1459026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EE29C2-5C9B-4178-9250-FFC058579517}"/>
              </a:ext>
            </a:extLst>
          </p:cNvPr>
          <p:cNvSpPr/>
          <p:nvPr/>
        </p:nvSpPr>
        <p:spPr>
          <a:xfrm>
            <a:off x="9760688" y="3176783"/>
            <a:ext cx="1261021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47917AA-D0BB-49E9-B36B-53DE9C55E8D2}"/>
              </a:ext>
            </a:extLst>
          </p:cNvPr>
          <p:cNvSpPr/>
          <p:nvPr/>
        </p:nvSpPr>
        <p:spPr>
          <a:xfrm>
            <a:off x="9739418" y="4676842"/>
            <a:ext cx="1261021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6ACBE9-3809-4910-922C-A67D5815CD09}"/>
              </a:ext>
            </a:extLst>
          </p:cNvPr>
          <p:cNvSpPr/>
          <p:nvPr/>
        </p:nvSpPr>
        <p:spPr>
          <a:xfrm>
            <a:off x="7759371" y="15762596"/>
            <a:ext cx="1459026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DFD9BF0-298A-4D70-93F2-E57FD6BF5879}"/>
              </a:ext>
            </a:extLst>
          </p:cNvPr>
          <p:cNvSpPr/>
          <p:nvPr/>
        </p:nvSpPr>
        <p:spPr>
          <a:xfrm>
            <a:off x="7442783" y="15678966"/>
            <a:ext cx="149068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4C94CA-3EFD-4074-9949-41288BFCD030}"/>
              </a:ext>
            </a:extLst>
          </p:cNvPr>
          <p:cNvSpPr/>
          <p:nvPr/>
        </p:nvSpPr>
        <p:spPr>
          <a:xfrm>
            <a:off x="3211033" y="17296559"/>
            <a:ext cx="191598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3FCB66-F40E-4361-AB25-B69E1355EB77}"/>
              </a:ext>
            </a:extLst>
          </p:cNvPr>
          <p:cNvSpPr/>
          <p:nvPr/>
        </p:nvSpPr>
        <p:spPr>
          <a:xfrm>
            <a:off x="3189766" y="3389497"/>
            <a:ext cx="52099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E46CF4-8AAA-4266-9ACB-847477ECCB5D}"/>
              </a:ext>
            </a:extLst>
          </p:cNvPr>
          <p:cNvSpPr/>
          <p:nvPr/>
        </p:nvSpPr>
        <p:spPr>
          <a:xfrm>
            <a:off x="3168498" y="1638307"/>
            <a:ext cx="52312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98557-A8F9-4D10-B4A5-1B7091334188}"/>
              </a:ext>
            </a:extLst>
          </p:cNvPr>
          <p:cNvSpPr/>
          <p:nvPr/>
        </p:nvSpPr>
        <p:spPr>
          <a:xfrm>
            <a:off x="3168497" y="4766124"/>
            <a:ext cx="52312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2E4028-656B-48E7-A5A8-AF786B2F37ED}"/>
              </a:ext>
            </a:extLst>
          </p:cNvPr>
          <p:cNvSpPr/>
          <p:nvPr/>
        </p:nvSpPr>
        <p:spPr>
          <a:xfrm>
            <a:off x="3168496" y="6464728"/>
            <a:ext cx="43168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9178F3-8D64-481C-B3E3-A9203FB9A19F}"/>
              </a:ext>
            </a:extLst>
          </p:cNvPr>
          <p:cNvSpPr/>
          <p:nvPr/>
        </p:nvSpPr>
        <p:spPr>
          <a:xfrm>
            <a:off x="3211033" y="7810226"/>
            <a:ext cx="43168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8DE823-F939-497F-BDB8-DC2ED41636F9}"/>
              </a:ext>
            </a:extLst>
          </p:cNvPr>
          <p:cNvSpPr/>
          <p:nvPr/>
        </p:nvSpPr>
        <p:spPr>
          <a:xfrm>
            <a:off x="7527858" y="6478212"/>
            <a:ext cx="150556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668D3CD-07BE-4548-A8D3-5E62B92020FC}"/>
              </a:ext>
            </a:extLst>
          </p:cNvPr>
          <p:cNvSpPr/>
          <p:nvPr/>
        </p:nvSpPr>
        <p:spPr>
          <a:xfrm>
            <a:off x="7527858" y="7882240"/>
            <a:ext cx="148217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23DED2-B852-43D3-9DD4-9F86FA1DB212}"/>
              </a:ext>
            </a:extLst>
          </p:cNvPr>
          <p:cNvSpPr/>
          <p:nvPr/>
        </p:nvSpPr>
        <p:spPr>
          <a:xfrm>
            <a:off x="3211033" y="18864099"/>
            <a:ext cx="43168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524ADA-4142-4CD6-871C-AAF9ACB2DBE2}"/>
              </a:ext>
            </a:extLst>
          </p:cNvPr>
          <p:cNvSpPr/>
          <p:nvPr/>
        </p:nvSpPr>
        <p:spPr>
          <a:xfrm>
            <a:off x="7570395" y="18877583"/>
            <a:ext cx="150556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8B98F6-7A86-4E09-AC64-C160EB2BDC40}"/>
              </a:ext>
            </a:extLst>
          </p:cNvPr>
          <p:cNvSpPr/>
          <p:nvPr/>
        </p:nvSpPr>
        <p:spPr>
          <a:xfrm>
            <a:off x="3189768" y="20417279"/>
            <a:ext cx="43168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6C84D3-FAFA-42FF-87C2-969A1408975A}"/>
              </a:ext>
            </a:extLst>
          </p:cNvPr>
          <p:cNvSpPr/>
          <p:nvPr/>
        </p:nvSpPr>
        <p:spPr>
          <a:xfrm>
            <a:off x="7549130" y="20430763"/>
            <a:ext cx="150556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B2EECD-EB05-4E55-A2BF-0DF1D7115199}"/>
              </a:ext>
            </a:extLst>
          </p:cNvPr>
          <p:cNvSpPr/>
          <p:nvPr/>
        </p:nvSpPr>
        <p:spPr>
          <a:xfrm>
            <a:off x="3168498" y="22068611"/>
            <a:ext cx="43168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237F3DC-B544-47FE-AB0C-58667AE19125}"/>
              </a:ext>
            </a:extLst>
          </p:cNvPr>
          <p:cNvSpPr/>
          <p:nvPr/>
        </p:nvSpPr>
        <p:spPr>
          <a:xfrm>
            <a:off x="7527860" y="22082095"/>
            <a:ext cx="150556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82E167-995D-407A-8D0E-AD1807347526}"/>
              </a:ext>
            </a:extLst>
          </p:cNvPr>
          <p:cNvSpPr/>
          <p:nvPr/>
        </p:nvSpPr>
        <p:spPr>
          <a:xfrm>
            <a:off x="3125959" y="23498777"/>
            <a:ext cx="43168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B841820-0A08-47A9-9486-9530332B75A6}"/>
              </a:ext>
            </a:extLst>
          </p:cNvPr>
          <p:cNvSpPr/>
          <p:nvPr/>
        </p:nvSpPr>
        <p:spPr>
          <a:xfrm>
            <a:off x="7485321" y="23512261"/>
            <a:ext cx="150556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5A409F-65E7-4F26-8540-52F25B8B5333}"/>
              </a:ext>
            </a:extLst>
          </p:cNvPr>
          <p:cNvSpPr/>
          <p:nvPr/>
        </p:nvSpPr>
        <p:spPr>
          <a:xfrm>
            <a:off x="10883954" y="1492595"/>
            <a:ext cx="1148694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3536B4-102D-4C92-81D7-3DD375E75740}"/>
              </a:ext>
            </a:extLst>
          </p:cNvPr>
          <p:cNvSpPr/>
          <p:nvPr/>
        </p:nvSpPr>
        <p:spPr>
          <a:xfrm>
            <a:off x="10862691" y="3143927"/>
            <a:ext cx="1148694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30F96C8-28F1-4FE4-B581-CE705E496D49}"/>
              </a:ext>
            </a:extLst>
          </p:cNvPr>
          <p:cNvSpPr/>
          <p:nvPr/>
        </p:nvSpPr>
        <p:spPr>
          <a:xfrm>
            <a:off x="10862687" y="4676412"/>
            <a:ext cx="1148694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D26A15B-41DF-46C4-903E-303AEEC65FD1}"/>
              </a:ext>
            </a:extLst>
          </p:cNvPr>
          <p:cNvSpPr/>
          <p:nvPr/>
        </p:nvSpPr>
        <p:spPr>
          <a:xfrm>
            <a:off x="10862687" y="9580734"/>
            <a:ext cx="1148694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4C2484D-2B58-413A-BFDB-4F5B8A8B4D74}"/>
              </a:ext>
            </a:extLst>
          </p:cNvPr>
          <p:cNvSpPr/>
          <p:nvPr/>
        </p:nvSpPr>
        <p:spPr>
          <a:xfrm>
            <a:off x="10841424" y="11232066"/>
            <a:ext cx="1148694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6AC74AB-D299-4188-AEC5-7070DD0BD8F2}"/>
              </a:ext>
            </a:extLst>
          </p:cNvPr>
          <p:cNvSpPr/>
          <p:nvPr/>
        </p:nvSpPr>
        <p:spPr>
          <a:xfrm>
            <a:off x="10841420" y="12764551"/>
            <a:ext cx="1148694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D78F887-CF15-40D5-BB5C-66D3C2B37E5F}"/>
              </a:ext>
            </a:extLst>
          </p:cNvPr>
          <p:cNvSpPr/>
          <p:nvPr/>
        </p:nvSpPr>
        <p:spPr>
          <a:xfrm>
            <a:off x="10883955" y="14111426"/>
            <a:ext cx="1148694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7B52BF6-EC32-4F50-B633-0DF30961ED81}"/>
              </a:ext>
            </a:extLst>
          </p:cNvPr>
          <p:cNvSpPr txBox="1"/>
          <p:nvPr/>
        </p:nvSpPr>
        <p:spPr>
          <a:xfrm>
            <a:off x="2145967" y="24875602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452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B47F80D-55E0-4ABA-99EF-6CA2A428168E}"/>
              </a:ext>
            </a:extLst>
          </p:cNvPr>
          <p:cNvSpPr txBox="1"/>
          <p:nvPr/>
        </p:nvSpPr>
        <p:spPr>
          <a:xfrm>
            <a:off x="21944715" y="25216299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476</a:t>
            </a:r>
            <a:endParaRPr lang="zh-TW" altLang="en-US" sz="3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D05554-E5C5-4BC9-8FE8-975584E6FBD3}"/>
              </a:ext>
            </a:extLst>
          </p:cNvPr>
          <p:cNvSpPr/>
          <p:nvPr/>
        </p:nvSpPr>
        <p:spPr>
          <a:xfrm>
            <a:off x="3189765" y="9429586"/>
            <a:ext cx="586147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97A3DCA-717C-46B3-AB01-6E920DD7A246}"/>
              </a:ext>
            </a:extLst>
          </p:cNvPr>
          <p:cNvSpPr/>
          <p:nvPr/>
        </p:nvSpPr>
        <p:spPr>
          <a:xfrm>
            <a:off x="2904843" y="14037001"/>
            <a:ext cx="586147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F7E9078-7D2B-4E21-96E9-020E855D269D}"/>
              </a:ext>
            </a:extLst>
          </p:cNvPr>
          <p:cNvSpPr/>
          <p:nvPr/>
        </p:nvSpPr>
        <p:spPr>
          <a:xfrm>
            <a:off x="3342165" y="11006182"/>
            <a:ext cx="586147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CCF933F-D10C-4234-9605-3732053BD5C5}"/>
              </a:ext>
            </a:extLst>
          </p:cNvPr>
          <p:cNvSpPr/>
          <p:nvPr/>
        </p:nvSpPr>
        <p:spPr>
          <a:xfrm>
            <a:off x="3189765" y="12446580"/>
            <a:ext cx="586147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C8942B8-BEC4-46B1-9971-E3B348B2B69F}"/>
              </a:ext>
            </a:extLst>
          </p:cNvPr>
          <p:cNvSpPr/>
          <p:nvPr/>
        </p:nvSpPr>
        <p:spPr>
          <a:xfrm>
            <a:off x="3211034" y="17062643"/>
            <a:ext cx="101434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AA688E-5499-4D31-A9F3-C6AE47EE6562}"/>
              </a:ext>
            </a:extLst>
          </p:cNvPr>
          <p:cNvSpPr/>
          <p:nvPr/>
        </p:nvSpPr>
        <p:spPr>
          <a:xfrm>
            <a:off x="3189765" y="15678966"/>
            <a:ext cx="191598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C8779A-4B9F-4B72-BFC6-D0A6951C61C6}"/>
              </a:ext>
            </a:extLst>
          </p:cNvPr>
          <p:cNvSpPr/>
          <p:nvPr/>
        </p:nvSpPr>
        <p:spPr>
          <a:xfrm>
            <a:off x="3211034" y="6437958"/>
            <a:ext cx="10143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DE9432-60B9-4856-9A7B-CF5F05CCD3AC}"/>
              </a:ext>
            </a:extLst>
          </p:cNvPr>
          <p:cNvSpPr/>
          <p:nvPr/>
        </p:nvSpPr>
        <p:spPr>
          <a:xfrm>
            <a:off x="3211034" y="7926438"/>
            <a:ext cx="10143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C2361A-F5E6-4196-8110-FA5C6BFC5CC7}"/>
              </a:ext>
            </a:extLst>
          </p:cNvPr>
          <p:cNvSpPr/>
          <p:nvPr/>
        </p:nvSpPr>
        <p:spPr>
          <a:xfrm>
            <a:off x="3211034" y="18779431"/>
            <a:ext cx="101009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92E013-A0FB-4B99-B020-269DBCCBF4E6}"/>
              </a:ext>
            </a:extLst>
          </p:cNvPr>
          <p:cNvSpPr/>
          <p:nvPr/>
        </p:nvSpPr>
        <p:spPr>
          <a:xfrm>
            <a:off x="3211035" y="20430763"/>
            <a:ext cx="101434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9191F2-4344-46BB-B123-BB959E0ABC39}"/>
              </a:ext>
            </a:extLst>
          </p:cNvPr>
          <p:cNvSpPr/>
          <p:nvPr/>
        </p:nvSpPr>
        <p:spPr>
          <a:xfrm>
            <a:off x="3211035" y="21931237"/>
            <a:ext cx="101434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B9CF3A3-FEDC-4208-875D-B9D9E6FF3855}"/>
              </a:ext>
            </a:extLst>
          </p:cNvPr>
          <p:cNvSpPr/>
          <p:nvPr/>
        </p:nvSpPr>
        <p:spPr>
          <a:xfrm>
            <a:off x="3168498" y="23291095"/>
            <a:ext cx="10143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654B92-13E1-4623-8F39-28635AD0FB04}"/>
              </a:ext>
            </a:extLst>
          </p:cNvPr>
          <p:cNvSpPr/>
          <p:nvPr/>
        </p:nvSpPr>
        <p:spPr>
          <a:xfrm>
            <a:off x="3211035" y="1602809"/>
            <a:ext cx="191598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830D3DD-9582-457B-A77E-84A7D9960B92}"/>
              </a:ext>
            </a:extLst>
          </p:cNvPr>
          <p:cNvSpPr/>
          <p:nvPr/>
        </p:nvSpPr>
        <p:spPr>
          <a:xfrm>
            <a:off x="3189772" y="3254141"/>
            <a:ext cx="191598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D0D2356-707F-4D04-8B50-8784FCA3FF17}"/>
              </a:ext>
            </a:extLst>
          </p:cNvPr>
          <p:cNvSpPr/>
          <p:nvPr/>
        </p:nvSpPr>
        <p:spPr>
          <a:xfrm>
            <a:off x="3189768" y="4786626"/>
            <a:ext cx="191598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DD21373-DDAF-41D4-91BD-5039F8E80906}"/>
              </a:ext>
            </a:extLst>
          </p:cNvPr>
          <p:cNvSpPr/>
          <p:nvPr/>
        </p:nvSpPr>
        <p:spPr>
          <a:xfrm>
            <a:off x="3232302" y="9607556"/>
            <a:ext cx="1913859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420967-2856-4F41-9C36-3FAA4DC5E5C8}"/>
              </a:ext>
            </a:extLst>
          </p:cNvPr>
          <p:cNvSpPr/>
          <p:nvPr/>
        </p:nvSpPr>
        <p:spPr>
          <a:xfrm>
            <a:off x="3211039" y="11258888"/>
            <a:ext cx="1913859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384ADE6-763E-4F79-BDC4-D6B03C3C7F55}"/>
              </a:ext>
            </a:extLst>
          </p:cNvPr>
          <p:cNvSpPr/>
          <p:nvPr/>
        </p:nvSpPr>
        <p:spPr>
          <a:xfrm>
            <a:off x="3211035" y="12791373"/>
            <a:ext cx="1913859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F5A6BB9-6B40-4284-BC5F-22D34C652862}"/>
              </a:ext>
            </a:extLst>
          </p:cNvPr>
          <p:cNvSpPr/>
          <p:nvPr/>
        </p:nvSpPr>
        <p:spPr>
          <a:xfrm>
            <a:off x="3253570" y="14138248"/>
            <a:ext cx="1913859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170D0A4-139D-40C1-8F42-1673A5575CCF}"/>
              </a:ext>
            </a:extLst>
          </p:cNvPr>
          <p:cNvSpPr/>
          <p:nvPr/>
        </p:nvSpPr>
        <p:spPr>
          <a:xfrm>
            <a:off x="13466135" y="20271376"/>
            <a:ext cx="89260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229239F-8941-496D-AB20-4D9651494C08}"/>
              </a:ext>
            </a:extLst>
          </p:cNvPr>
          <p:cNvSpPr/>
          <p:nvPr/>
        </p:nvSpPr>
        <p:spPr>
          <a:xfrm>
            <a:off x="13444871" y="21931237"/>
            <a:ext cx="89260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EF7F971-4A02-44D8-A891-98725BC333AC}"/>
              </a:ext>
            </a:extLst>
          </p:cNvPr>
          <p:cNvSpPr/>
          <p:nvPr/>
        </p:nvSpPr>
        <p:spPr>
          <a:xfrm>
            <a:off x="13423608" y="23291095"/>
            <a:ext cx="89260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BCA44C-9184-4963-9203-BB61801E7A21}"/>
              </a:ext>
            </a:extLst>
          </p:cNvPr>
          <p:cNvSpPr/>
          <p:nvPr/>
        </p:nvSpPr>
        <p:spPr>
          <a:xfrm>
            <a:off x="13423600" y="6430848"/>
            <a:ext cx="89260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B612B6B-9B9C-4836-B588-6C5C13CFAAFA}"/>
              </a:ext>
            </a:extLst>
          </p:cNvPr>
          <p:cNvSpPr/>
          <p:nvPr/>
        </p:nvSpPr>
        <p:spPr>
          <a:xfrm>
            <a:off x="13466135" y="7702683"/>
            <a:ext cx="89260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01499F3-CB68-45F4-9FCF-66D0DA7A9EC6}"/>
              </a:ext>
            </a:extLst>
          </p:cNvPr>
          <p:cNvSpPr/>
          <p:nvPr/>
        </p:nvSpPr>
        <p:spPr>
          <a:xfrm>
            <a:off x="13521076" y="17069986"/>
            <a:ext cx="88498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C69188D-EB5D-4BED-AF94-FD9870A208A6}"/>
              </a:ext>
            </a:extLst>
          </p:cNvPr>
          <p:cNvSpPr/>
          <p:nvPr/>
        </p:nvSpPr>
        <p:spPr>
          <a:xfrm>
            <a:off x="13521076" y="18805101"/>
            <a:ext cx="88498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4065F52-B38C-4AC3-8E7D-3CE6FAA54F19}"/>
              </a:ext>
            </a:extLst>
          </p:cNvPr>
          <p:cNvSpPr txBox="1"/>
          <p:nvPr/>
        </p:nvSpPr>
        <p:spPr>
          <a:xfrm>
            <a:off x="2165845" y="24923911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476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38884A5-FD69-4E50-86C7-84A9E74B8AA8}"/>
              </a:ext>
            </a:extLst>
          </p:cNvPr>
          <p:cNvSpPr txBox="1"/>
          <p:nvPr/>
        </p:nvSpPr>
        <p:spPr>
          <a:xfrm>
            <a:off x="21779062" y="2488870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500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2EE76A0-5A61-455C-97B5-77E87C572C7A}"/>
              </a:ext>
            </a:extLst>
          </p:cNvPr>
          <p:cNvSpPr txBox="1"/>
          <p:nvPr/>
        </p:nvSpPr>
        <p:spPr>
          <a:xfrm>
            <a:off x="13039952" y="24682115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488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F6BA2B1-9B8E-4C0B-BC33-959F7F883168}"/>
              </a:ext>
            </a:extLst>
          </p:cNvPr>
          <p:cNvSpPr/>
          <p:nvPr/>
        </p:nvSpPr>
        <p:spPr>
          <a:xfrm>
            <a:off x="3189765" y="15678966"/>
            <a:ext cx="62732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8C31D9-2793-4583-8225-7F5C600D5C49}"/>
              </a:ext>
            </a:extLst>
          </p:cNvPr>
          <p:cNvSpPr/>
          <p:nvPr/>
        </p:nvSpPr>
        <p:spPr>
          <a:xfrm>
            <a:off x="3211035" y="1602809"/>
            <a:ext cx="618814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4993E0-810C-4046-AED5-34B2BAB7A79F}"/>
              </a:ext>
            </a:extLst>
          </p:cNvPr>
          <p:cNvSpPr/>
          <p:nvPr/>
        </p:nvSpPr>
        <p:spPr>
          <a:xfrm>
            <a:off x="3189772" y="3254141"/>
            <a:ext cx="620940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8895A2-79EA-4E3F-839E-09FCB60749FB}"/>
              </a:ext>
            </a:extLst>
          </p:cNvPr>
          <p:cNvSpPr/>
          <p:nvPr/>
        </p:nvSpPr>
        <p:spPr>
          <a:xfrm>
            <a:off x="3189768" y="4786626"/>
            <a:ext cx="620940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1B6C79-7052-4AC4-86B6-7DFE3950913F}"/>
              </a:ext>
            </a:extLst>
          </p:cNvPr>
          <p:cNvSpPr/>
          <p:nvPr/>
        </p:nvSpPr>
        <p:spPr>
          <a:xfrm>
            <a:off x="3291672" y="9607556"/>
            <a:ext cx="620940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68A934-5F18-428A-BF6B-7124900D1914}"/>
              </a:ext>
            </a:extLst>
          </p:cNvPr>
          <p:cNvSpPr/>
          <p:nvPr/>
        </p:nvSpPr>
        <p:spPr>
          <a:xfrm>
            <a:off x="3211039" y="11258888"/>
            <a:ext cx="620940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FC87B4-4E76-4E53-BC34-F953E7DAB5AF}"/>
              </a:ext>
            </a:extLst>
          </p:cNvPr>
          <p:cNvSpPr/>
          <p:nvPr/>
        </p:nvSpPr>
        <p:spPr>
          <a:xfrm>
            <a:off x="3211035" y="12791373"/>
            <a:ext cx="620940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BF72BF-5373-43F3-B00F-B3D1E3FB752F}"/>
              </a:ext>
            </a:extLst>
          </p:cNvPr>
          <p:cNvSpPr/>
          <p:nvPr/>
        </p:nvSpPr>
        <p:spPr>
          <a:xfrm>
            <a:off x="3253570" y="14138248"/>
            <a:ext cx="620940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B74601-B0D6-4595-8640-5C0A68584BE9}"/>
              </a:ext>
            </a:extLst>
          </p:cNvPr>
          <p:cNvSpPr/>
          <p:nvPr/>
        </p:nvSpPr>
        <p:spPr>
          <a:xfrm>
            <a:off x="3291672" y="20142258"/>
            <a:ext cx="62094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89F5E6-6E65-49CE-B8B2-761B7E2FBDF9}"/>
              </a:ext>
            </a:extLst>
          </p:cNvPr>
          <p:cNvSpPr/>
          <p:nvPr/>
        </p:nvSpPr>
        <p:spPr>
          <a:xfrm>
            <a:off x="3291672" y="21651292"/>
            <a:ext cx="61075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3C84FB-BB07-4527-8C75-1EB8F56101D0}"/>
              </a:ext>
            </a:extLst>
          </p:cNvPr>
          <p:cNvSpPr/>
          <p:nvPr/>
        </p:nvSpPr>
        <p:spPr>
          <a:xfrm>
            <a:off x="3291672" y="23006965"/>
            <a:ext cx="62094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914333-E7E7-4E16-A36B-5C13E69069C7}"/>
              </a:ext>
            </a:extLst>
          </p:cNvPr>
          <p:cNvSpPr/>
          <p:nvPr/>
        </p:nvSpPr>
        <p:spPr>
          <a:xfrm>
            <a:off x="3253570" y="6275146"/>
            <a:ext cx="61456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CA30D0-29AC-4C1A-8831-D6F69EEE05C2}"/>
              </a:ext>
            </a:extLst>
          </p:cNvPr>
          <p:cNvSpPr/>
          <p:nvPr/>
        </p:nvSpPr>
        <p:spPr>
          <a:xfrm>
            <a:off x="3253570" y="7829114"/>
            <a:ext cx="62094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E35E549-1A3F-4A80-8AD0-EFCB26990D4C}"/>
              </a:ext>
            </a:extLst>
          </p:cNvPr>
          <p:cNvSpPr/>
          <p:nvPr/>
        </p:nvSpPr>
        <p:spPr>
          <a:xfrm>
            <a:off x="3253570" y="17120999"/>
            <a:ext cx="62094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FF611A8-D72F-4CD0-9078-1C343B3B2A69}"/>
              </a:ext>
            </a:extLst>
          </p:cNvPr>
          <p:cNvSpPr/>
          <p:nvPr/>
        </p:nvSpPr>
        <p:spPr>
          <a:xfrm>
            <a:off x="3291672" y="18721454"/>
            <a:ext cx="61287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EE8EF05-8932-4690-9415-596813205E78}"/>
              </a:ext>
            </a:extLst>
          </p:cNvPr>
          <p:cNvSpPr/>
          <p:nvPr/>
        </p:nvSpPr>
        <p:spPr>
          <a:xfrm>
            <a:off x="9501081" y="1390158"/>
            <a:ext cx="12891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4AB4A4-36DE-45FF-B0BB-A65C5EA396A2}"/>
              </a:ext>
            </a:extLst>
          </p:cNvPr>
          <p:cNvSpPr/>
          <p:nvPr/>
        </p:nvSpPr>
        <p:spPr>
          <a:xfrm>
            <a:off x="9501081" y="3023798"/>
            <a:ext cx="12891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D7CB01-A65B-4C25-B1F1-8977F233CB5F}"/>
              </a:ext>
            </a:extLst>
          </p:cNvPr>
          <p:cNvSpPr/>
          <p:nvPr/>
        </p:nvSpPr>
        <p:spPr>
          <a:xfrm>
            <a:off x="9501081" y="4868857"/>
            <a:ext cx="12891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8960E4F-08C9-4D89-A93D-633C04CC14BA}"/>
              </a:ext>
            </a:extLst>
          </p:cNvPr>
          <p:cNvSpPr/>
          <p:nvPr/>
        </p:nvSpPr>
        <p:spPr>
          <a:xfrm>
            <a:off x="9653481" y="18667268"/>
            <a:ext cx="128910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18879B9-B24E-4497-B915-0628B31EB741}"/>
              </a:ext>
            </a:extLst>
          </p:cNvPr>
          <p:cNvSpPr txBox="1"/>
          <p:nvPr/>
        </p:nvSpPr>
        <p:spPr>
          <a:xfrm>
            <a:off x="2198975" y="2488870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500</a:t>
            </a:r>
            <a:endParaRPr lang="zh-TW" altLang="en-US" sz="32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189600F-136A-4FCC-8666-A4B472C038C0}"/>
              </a:ext>
            </a:extLst>
          </p:cNvPr>
          <p:cNvSpPr txBox="1"/>
          <p:nvPr/>
        </p:nvSpPr>
        <p:spPr>
          <a:xfrm>
            <a:off x="21928234" y="24951280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524</a:t>
            </a:r>
            <a:endParaRPr lang="zh-TW" altLang="en-US" sz="3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1CAD7BC-30AF-4228-9EF0-69D65ED6D1C0}"/>
              </a:ext>
            </a:extLst>
          </p:cNvPr>
          <p:cNvSpPr/>
          <p:nvPr/>
        </p:nvSpPr>
        <p:spPr>
          <a:xfrm>
            <a:off x="9573807" y="15649980"/>
            <a:ext cx="128183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3C7365B-E10C-4E73-8E7A-E8BEC8C82C06}"/>
              </a:ext>
            </a:extLst>
          </p:cNvPr>
          <p:cNvSpPr txBox="1"/>
          <p:nvPr/>
        </p:nvSpPr>
        <p:spPr>
          <a:xfrm>
            <a:off x="8994258" y="24914629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508</a:t>
            </a:r>
            <a:endParaRPr lang="zh-TW" altLang="en-US" sz="3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E947130-6B0B-40BE-8D6B-E427353B1119}"/>
              </a:ext>
            </a:extLst>
          </p:cNvPr>
          <p:cNvSpPr/>
          <p:nvPr/>
        </p:nvSpPr>
        <p:spPr>
          <a:xfrm>
            <a:off x="9566951" y="6196280"/>
            <a:ext cx="128183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E044442-C27A-422C-963F-616D45A4234C}"/>
              </a:ext>
            </a:extLst>
          </p:cNvPr>
          <p:cNvSpPr/>
          <p:nvPr/>
        </p:nvSpPr>
        <p:spPr>
          <a:xfrm>
            <a:off x="9560095" y="7735562"/>
            <a:ext cx="128183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950C6DA-E8C7-4822-BB6C-76056B767F7C}"/>
              </a:ext>
            </a:extLst>
          </p:cNvPr>
          <p:cNvSpPr/>
          <p:nvPr/>
        </p:nvSpPr>
        <p:spPr>
          <a:xfrm>
            <a:off x="9575139" y="9595707"/>
            <a:ext cx="128183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5BFEB1C-DE9A-4566-B0EA-7979765E407B}"/>
              </a:ext>
            </a:extLst>
          </p:cNvPr>
          <p:cNvSpPr/>
          <p:nvPr/>
        </p:nvSpPr>
        <p:spPr>
          <a:xfrm>
            <a:off x="9653481" y="11106203"/>
            <a:ext cx="128183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C1494F1-3CF5-41E3-B7B0-F4CEEE573E0C}"/>
              </a:ext>
            </a:extLst>
          </p:cNvPr>
          <p:cNvSpPr/>
          <p:nvPr/>
        </p:nvSpPr>
        <p:spPr>
          <a:xfrm>
            <a:off x="9603314" y="14138248"/>
            <a:ext cx="128183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32A3F3E-435D-4CAC-B515-6DC19915547B}"/>
              </a:ext>
            </a:extLst>
          </p:cNvPr>
          <p:cNvSpPr/>
          <p:nvPr/>
        </p:nvSpPr>
        <p:spPr>
          <a:xfrm>
            <a:off x="9623031" y="12768189"/>
            <a:ext cx="128183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26EFB8C-39D3-4A5C-83B1-449995769D24}"/>
              </a:ext>
            </a:extLst>
          </p:cNvPr>
          <p:cNvSpPr/>
          <p:nvPr/>
        </p:nvSpPr>
        <p:spPr>
          <a:xfrm>
            <a:off x="9653481" y="21548289"/>
            <a:ext cx="128183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D2AE04F-9CDF-4728-9F79-7D322D61FB57}"/>
              </a:ext>
            </a:extLst>
          </p:cNvPr>
          <p:cNvSpPr/>
          <p:nvPr/>
        </p:nvSpPr>
        <p:spPr>
          <a:xfrm>
            <a:off x="9673466" y="23266070"/>
            <a:ext cx="128183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A0CE08A-FF42-4446-B230-3F670163A1FC}"/>
              </a:ext>
            </a:extLst>
          </p:cNvPr>
          <p:cNvSpPr/>
          <p:nvPr/>
        </p:nvSpPr>
        <p:spPr>
          <a:xfrm>
            <a:off x="9566951" y="17158624"/>
            <a:ext cx="128910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C94B115-49E4-4D40-9432-E0F45612C6A4}"/>
              </a:ext>
            </a:extLst>
          </p:cNvPr>
          <p:cNvSpPr/>
          <p:nvPr/>
        </p:nvSpPr>
        <p:spPr>
          <a:xfrm>
            <a:off x="9617118" y="19964457"/>
            <a:ext cx="128910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161142-C495-4AA3-9B62-2122DAB0D063}"/>
              </a:ext>
            </a:extLst>
          </p:cNvPr>
          <p:cNvSpPr/>
          <p:nvPr/>
        </p:nvSpPr>
        <p:spPr>
          <a:xfrm>
            <a:off x="3185983" y="20002770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5AF010-2B6D-4152-8D43-56FED6A956B5}"/>
              </a:ext>
            </a:extLst>
          </p:cNvPr>
          <p:cNvSpPr/>
          <p:nvPr/>
        </p:nvSpPr>
        <p:spPr>
          <a:xfrm>
            <a:off x="3185983" y="21728789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E4FB6B-5485-4E1D-AB0A-DF6FF17D0DEB}"/>
              </a:ext>
            </a:extLst>
          </p:cNvPr>
          <p:cNvSpPr/>
          <p:nvPr/>
        </p:nvSpPr>
        <p:spPr>
          <a:xfrm>
            <a:off x="3185983" y="23454808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88CE52-3363-4E06-BFDF-FD6E1B8FE76D}"/>
              </a:ext>
            </a:extLst>
          </p:cNvPr>
          <p:cNvSpPr/>
          <p:nvPr/>
        </p:nvSpPr>
        <p:spPr>
          <a:xfrm>
            <a:off x="3402179" y="6144877"/>
            <a:ext cx="69838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0E8D45-E6A5-4088-B93D-964A53B7A69A}"/>
              </a:ext>
            </a:extLst>
          </p:cNvPr>
          <p:cNvSpPr/>
          <p:nvPr/>
        </p:nvSpPr>
        <p:spPr>
          <a:xfrm>
            <a:off x="3554579" y="7839553"/>
            <a:ext cx="68314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A83A4C-9CA7-407C-8F9E-97C37C7FE514}"/>
              </a:ext>
            </a:extLst>
          </p:cNvPr>
          <p:cNvSpPr/>
          <p:nvPr/>
        </p:nvSpPr>
        <p:spPr>
          <a:xfrm>
            <a:off x="3262184" y="1390158"/>
            <a:ext cx="90577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B51669-DEA0-4D28-ACD4-98D519284DBA}"/>
              </a:ext>
            </a:extLst>
          </p:cNvPr>
          <p:cNvSpPr/>
          <p:nvPr/>
        </p:nvSpPr>
        <p:spPr>
          <a:xfrm>
            <a:off x="3262184" y="3023798"/>
            <a:ext cx="694507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77B12E-2D68-475B-884E-BC9599D10B87}"/>
              </a:ext>
            </a:extLst>
          </p:cNvPr>
          <p:cNvSpPr/>
          <p:nvPr/>
        </p:nvSpPr>
        <p:spPr>
          <a:xfrm>
            <a:off x="3262184" y="4868857"/>
            <a:ext cx="90577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38DFC7-47C9-4BD4-8DC4-D79BB4783D6C}"/>
              </a:ext>
            </a:extLst>
          </p:cNvPr>
          <p:cNvSpPr/>
          <p:nvPr/>
        </p:nvSpPr>
        <p:spPr>
          <a:xfrm>
            <a:off x="4167963" y="1546460"/>
            <a:ext cx="62180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FC3765-F943-4848-9365-5B1A53627B64}"/>
              </a:ext>
            </a:extLst>
          </p:cNvPr>
          <p:cNvSpPr/>
          <p:nvPr/>
        </p:nvSpPr>
        <p:spPr>
          <a:xfrm>
            <a:off x="4167963" y="4749817"/>
            <a:ext cx="62180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E30795-2727-4887-B137-2AAA44CE3192}"/>
              </a:ext>
            </a:extLst>
          </p:cNvPr>
          <p:cNvSpPr/>
          <p:nvPr/>
        </p:nvSpPr>
        <p:spPr>
          <a:xfrm>
            <a:off x="3357677" y="9534229"/>
            <a:ext cx="72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7AACCC-8225-4DEC-A1B6-44BC2A9E9B5A}"/>
              </a:ext>
            </a:extLst>
          </p:cNvPr>
          <p:cNvSpPr/>
          <p:nvPr/>
        </p:nvSpPr>
        <p:spPr>
          <a:xfrm>
            <a:off x="3357677" y="11224035"/>
            <a:ext cx="72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C1AE86-D486-431D-A833-7C0B6EEDED70}"/>
              </a:ext>
            </a:extLst>
          </p:cNvPr>
          <p:cNvSpPr/>
          <p:nvPr/>
        </p:nvSpPr>
        <p:spPr>
          <a:xfrm>
            <a:off x="3357677" y="12822422"/>
            <a:ext cx="72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D29D44-E33C-41C1-B276-8453B30D6A9A}"/>
              </a:ext>
            </a:extLst>
          </p:cNvPr>
          <p:cNvSpPr/>
          <p:nvPr/>
        </p:nvSpPr>
        <p:spPr>
          <a:xfrm>
            <a:off x="3357677" y="14298510"/>
            <a:ext cx="72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1608475-8992-42D2-B83B-D7909ECBA5A7}"/>
              </a:ext>
            </a:extLst>
          </p:cNvPr>
          <p:cNvSpPr/>
          <p:nvPr/>
        </p:nvSpPr>
        <p:spPr>
          <a:xfrm>
            <a:off x="10785971" y="20002770"/>
            <a:ext cx="116699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D69AC0-A488-4103-AF9A-6F549123ED46}"/>
              </a:ext>
            </a:extLst>
          </p:cNvPr>
          <p:cNvSpPr/>
          <p:nvPr/>
        </p:nvSpPr>
        <p:spPr>
          <a:xfrm>
            <a:off x="10785971" y="21728789"/>
            <a:ext cx="116699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4351DF4-0111-4527-855C-69897096E7C5}"/>
              </a:ext>
            </a:extLst>
          </p:cNvPr>
          <p:cNvSpPr/>
          <p:nvPr/>
        </p:nvSpPr>
        <p:spPr>
          <a:xfrm>
            <a:off x="10785971" y="23141189"/>
            <a:ext cx="116699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06F3D6-91E1-41B8-80CD-DFC3E5EA7D60}"/>
              </a:ext>
            </a:extLst>
          </p:cNvPr>
          <p:cNvSpPr/>
          <p:nvPr/>
        </p:nvSpPr>
        <p:spPr>
          <a:xfrm>
            <a:off x="12464901" y="17177970"/>
            <a:ext cx="101434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3094F86-424B-4287-812C-A70530B238F5}"/>
              </a:ext>
            </a:extLst>
          </p:cNvPr>
          <p:cNvSpPr/>
          <p:nvPr/>
        </p:nvSpPr>
        <p:spPr>
          <a:xfrm>
            <a:off x="12464901" y="18666570"/>
            <a:ext cx="102958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5E3A8B-3970-47A4-BFCF-505D9CDE0269}"/>
              </a:ext>
            </a:extLst>
          </p:cNvPr>
          <p:cNvSpPr/>
          <p:nvPr/>
        </p:nvSpPr>
        <p:spPr>
          <a:xfrm>
            <a:off x="11810999" y="9363981"/>
            <a:ext cx="106449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05D40E0-CA70-4413-8703-EB3157F0FDB9}"/>
              </a:ext>
            </a:extLst>
          </p:cNvPr>
          <p:cNvSpPr/>
          <p:nvPr/>
        </p:nvSpPr>
        <p:spPr>
          <a:xfrm>
            <a:off x="11810999" y="11053787"/>
            <a:ext cx="106449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E0B44D-CD95-4149-9EE2-1A3C2A6C402C}"/>
              </a:ext>
            </a:extLst>
          </p:cNvPr>
          <p:cNvSpPr/>
          <p:nvPr/>
        </p:nvSpPr>
        <p:spPr>
          <a:xfrm>
            <a:off x="11810999" y="12652174"/>
            <a:ext cx="106449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804F47E-24CA-43A2-89AB-420198E36B7E}"/>
              </a:ext>
            </a:extLst>
          </p:cNvPr>
          <p:cNvSpPr/>
          <p:nvPr/>
        </p:nvSpPr>
        <p:spPr>
          <a:xfrm>
            <a:off x="11810999" y="14128262"/>
            <a:ext cx="106449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B898F9-8F92-472C-BE55-92CCE4E6009C}"/>
              </a:ext>
            </a:extLst>
          </p:cNvPr>
          <p:cNvSpPr/>
          <p:nvPr/>
        </p:nvSpPr>
        <p:spPr>
          <a:xfrm>
            <a:off x="11687012" y="15729316"/>
            <a:ext cx="1079649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7C59DD1-351A-454D-BC47-B9A87785D462}"/>
              </a:ext>
            </a:extLst>
          </p:cNvPr>
          <p:cNvSpPr/>
          <p:nvPr/>
        </p:nvSpPr>
        <p:spPr>
          <a:xfrm>
            <a:off x="11816482" y="1602661"/>
            <a:ext cx="106449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4005554-A708-47A7-8A5A-41A3F8E6EC1D}"/>
              </a:ext>
            </a:extLst>
          </p:cNvPr>
          <p:cNvSpPr/>
          <p:nvPr/>
        </p:nvSpPr>
        <p:spPr>
          <a:xfrm>
            <a:off x="11816482" y="3133770"/>
            <a:ext cx="106449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3073BFB-BBA5-4C38-8668-41ECB54DFC39}"/>
              </a:ext>
            </a:extLst>
          </p:cNvPr>
          <p:cNvSpPr/>
          <p:nvPr/>
        </p:nvSpPr>
        <p:spPr>
          <a:xfrm>
            <a:off x="11827514" y="4749817"/>
            <a:ext cx="106449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CF4A1E1-3B5C-4DA5-856C-696E47926DD5}"/>
              </a:ext>
            </a:extLst>
          </p:cNvPr>
          <p:cNvSpPr/>
          <p:nvPr/>
        </p:nvSpPr>
        <p:spPr>
          <a:xfrm>
            <a:off x="11751747" y="6194773"/>
            <a:ext cx="106449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F92B3B-44D0-4D2F-9438-87AE168FCD50}"/>
              </a:ext>
            </a:extLst>
          </p:cNvPr>
          <p:cNvSpPr/>
          <p:nvPr/>
        </p:nvSpPr>
        <p:spPr>
          <a:xfrm>
            <a:off x="11875734" y="7795827"/>
            <a:ext cx="106449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077B0DF-EA82-4804-A5A0-B7197AD52FA9}"/>
              </a:ext>
            </a:extLst>
          </p:cNvPr>
          <p:cNvSpPr txBox="1"/>
          <p:nvPr/>
        </p:nvSpPr>
        <p:spPr>
          <a:xfrm>
            <a:off x="2350179" y="2499889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524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051726C-E0BE-4344-8F9F-D245EF429BEF}"/>
              </a:ext>
            </a:extLst>
          </p:cNvPr>
          <p:cNvSpPr txBox="1"/>
          <p:nvPr/>
        </p:nvSpPr>
        <p:spPr>
          <a:xfrm>
            <a:off x="21991792" y="24942418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552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5F5717E-75B6-489F-9F83-E5008C897145}"/>
              </a:ext>
            </a:extLst>
          </p:cNvPr>
          <p:cNvSpPr txBox="1"/>
          <p:nvPr/>
        </p:nvSpPr>
        <p:spPr>
          <a:xfrm>
            <a:off x="9163804" y="2493652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536</a:t>
            </a:r>
            <a:endParaRPr lang="zh-TW" altLang="en-US" sz="3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7E59650-92A1-4DF8-9A09-AB9A109A2A0B}"/>
              </a:ext>
            </a:extLst>
          </p:cNvPr>
          <p:cNvSpPr/>
          <p:nvPr/>
        </p:nvSpPr>
        <p:spPr>
          <a:xfrm>
            <a:off x="3262184" y="17039056"/>
            <a:ext cx="729549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8418D1A-C5F6-4F20-A7F8-A928BE30D436}"/>
              </a:ext>
            </a:extLst>
          </p:cNvPr>
          <p:cNvSpPr/>
          <p:nvPr/>
        </p:nvSpPr>
        <p:spPr>
          <a:xfrm>
            <a:off x="3262184" y="18554089"/>
            <a:ext cx="75237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A938CC4-DE49-459A-A5F7-09EF376C87E7}"/>
              </a:ext>
            </a:extLst>
          </p:cNvPr>
          <p:cNvSpPr/>
          <p:nvPr/>
        </p:nvSpPr>
        <p:spPr>
          <a:xfrm>
            <a:off x="9684742" y="15724402"/>
            <a:ext cx="11908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EC1190-4E86-40B0-A72F-8C748750F297}"/>
              </a:ext>
            </a:extLst>
          </p:cNvPr>
          <p:cNvSpPr/>
          <p:nvPr/>
        </p:nvSpPr>
        <p:spPr>
          <a:xfrm>
            <a:off x="3225374" y="1602661"/>
            <a:ext cx="191658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3EF243-3DB5-44B6-9FB0-5FFD1D79D467}"/>
              </a:ext>
            </a:extLst>
          </p:cNvPr>
          <p:cNvSpPr/>
          <p:nvPr/>
        </p:nvSpPr>
        <p:spPr>
          <a:xfrm>
            <a:off x="3225375" y="3133770"/>
            <a:ext cx="191658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66D199-83B5-4232-9D84-80999A1686BC}"/>
              </a:ext>
            </a:extLst>
          </p:cNvPr>
          <p:cNvSpPr/>
          <p:nvPr/>
        </p:nvSpPr>
        <p:spPr>
          <a:xfrm>
            <a:off x="3236407" y="4749817"/>
            <a:ext cx="191548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641105-216D-4372-80CA-1F8C31872E6C}"/>
              </a:ext>
            </a:extLst>
          </p:cNvPr>
          <p:cNvSpPr/>
          <p:nvPr/>
        </p:nvSpPr>
        <p:spPr>
          <a:xfrm>
            <a:off x="3160640" y="6194773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87D68B-9DBF-42E6-9F49-CAD4D0E134B8}"/>
              </a:ext>
            </a:extLst>
          </p:cNvPr>
          <p:cNvSpPr/>
          <p:nvPr/>
        </p:nvSpPr>
        <p:spPr>
          <a:xfrm>
            <a:off x="3284627" y="7795827"/>
            <a:ext cx="19106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9CB7CF-6808-4943-92F1-706D7AA27712}"/>
              </a:ext>
            </a:extLst>
          </p:cNvPr>
          <p:cNvSpPr/>
          <p:nvPr/>
        </p:nvSpPr>
        <p:spPr>
          <a:xfrm>
            <a:off x="3284627" y="9363981"/>
            <a:ext cx="191713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276793-417C-49F4-B878-ABAE66C44986}"/>
              </a:ext>
            </a:extLst>
          </p:cNvPr>
          <p:cNvSpPr/>
          <p:nvPr/>
        </p:nvSpPr>
        <p:spPr>
          <a:xfrm>
            <a:off x="3284627" y="11053787"/>
            <a:ext cx="191713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D0E232-027E-4AD1-8482-AC770063C0C5}"/>
              </a:ext>
            </a:extLst>
          </p:cNvPr>
          <p:cNvSpPr/>
          <p:nvPr/>
        </p:nvSpPr>
        <p:spPr>
          <a:xfrm>
            <a:off x="3284627" y="12652174"/>
            <a:ext cx="191713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88D864-394D-416C-8882-B5399AAF85E8}"/>
              </a:ext>
            </a:extLst>
          </p:cNvPr>
          <p:cNvSpPr/>
          <p:nvPr/>
        </p:nvSpPr>
        <p:spPr>
          <a:xfrm>
            <a:off x="3284627" y="14128262"/>
            <a:ext cx="191713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949ED3-4ED1-4934-8457-8C285E10CB50}"/>
              </a:ext>
            </a:extLst>
          </p:cNvPr>
          <p:cNvSpPr/>
          <p:nvPr/>
        </p:nvSpPr>
        <p:spPr>
          <a:xfrm>
            <a:off x="3039265" y="15729316"/>
            <a:ext cx="1944424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E114C2-69B3-4F05-8CF3-811E0A0DB1AD}"/>
              </a:ext>
            </a:extLst>
          </p:cNvPr>
          <p:cNvSpPr/>
          <p:nvPr/>
        </p:nvSpPr>
        <p:spPr>
          <a:xfrm>
            <a:off x="3225375" y="17159808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B8C808-5517-4018-BE6A-66703EA77D64}"/>
              </a:ext>
            </a:extLst>
          </p:cNvPr>
          <p:cNvSpPr/>
          <p:nvPr/>
        </p:nvSpPr>
        <p:spPr>
          <a:xfrm>
            <a:off x="3225375" y="18640741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4CFA8E-3DFC-4ABB-B54D-80F741BCF830}"/>
              </a:ext>
            </a:extLst>
          </p:cNvPr>
          <p:cNvSpPr/>
          <p:nvPr/>
        </p:nvSpPr>
        <p:spPr>
          <a:xfrm>
            <a:off x="3284627" y="20259504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27ED03-8E36-410B-B913-36F9D1648DDB}"/>
              </a:ext>
            </a:extLst>
          </p:cNvPr>
          <p:cNvSpPr/>
          <p:nvPr/>
        </p:nvSpPr>
        <p:spPr>
          <a:xfrm>
            <a:off x="3160640" y="21736571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2BCD49-852D-4657-8299-9D37BF2307CF}"/>
              </a:ext>
            </a:extLst>
          </p:cNvPr>
          <p:cNvSpPr/>
          <p:nvPr/>
        </p:nvSpPr>
        <p:spPr>
          <a:xfrm>
            <a:off x="3225375" y="23355334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2573E1-7049-401A-806E-81E304855A3E}"/>
              </a:ext>
            </a:extLst>
          </p:cNvPr>
          <p:cNvSpPr txBox="1"/>
          <p:nvPr/>
        </p:nvSpPr>
        <p:spPr>
          <a:xfrm>
            <a:off x="2202695" y="24913883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552</a:t>
            </a:r>
            <a:endParaRPr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2A7EE2-700F-47AA-B9D9-173256D28AA5}"/>
              </a:ext>
            </a:extLst>
          </p:cNvPr>
          <p:cNvSpPr txBox="1"/>
          <p:nvPr/>
        </p:nvSpPr>
        <p:spPr>
          <a:xfrm>
            <a:off x="21986309" y="24913883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576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FE66E42-B680-4727-A480-01D1BE23231C}"/>
              </a:ext>
            </a:extLst>
          </p:cNvPr>
          <p:cNvSpPr/>
          <p:nvPr/>
        </p:nvSpPr>
        <p:spPr>
          <a:xfrm>
            <a:off x="3284627" y="9363981"/>
            <a:ext cx="191713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F28005-2622-4FD9-9C6B-A3CBF1E189AC}"/>
              </a:ext>
            </a:extLst>
          </p:cNvPr>
          <p:cNvSpPr/>
          <p:nvPr/>
        </p:nvSpPr>
        <p:spPr>
          <a:xfrm>
            <a:off x="3284627" y="11053787"/>
            <a:ext cx="191713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3AF3E5F-B90E-4BA2-BC86-C3B404847BBF}"/>
              </a:ext>
            </a:extLst>
          </p:cNvPr>
          <p:cNvSpPr/>
          <p:nvPr/>
        </p:nvSpPr>
        <p:spPr>
          <a:xfrm>
            <a:off x="3284627" y="12652174"/>
            <a:ext cx="191713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30F802-8404-4E24-82A5-F65A54ABA501}"/>
              </a:ext>
            </a:extLst>
          </p:cNvPr>
          <p:cNvSpPr/>
          <p:nvPr/>
        </p:nvSpPr>
        <p:spPr>
          <a:xfrm>
            <a:off x="3284627" y="14128262"/>
            <a:ext cx="191713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88217F-0AD2-4212-926D-C16DF91F4387}"/>
              </a:ext>
            </a:extLst>
          </p:cNvPr>
          <p:cNvSpPr/>
          <p:nvPr/>
        </p:nvSpPr>
        <p:spPr>
          <a:xfrm>
            <a:off x="3039265" y="15729316"/>
            <a:ext cx="1944424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2E403E-EE38-40E8-9383-A5D267805C81}"/>
              </a:ext>
            </a:extLst>
          </p:cNvPr>
          <p:cNvSpPr/>
          <p:nvPr/>
        </p:nvSpPr>
        <p:spPr>
          <a:xfrm>
            <a:off x="3271042" y="1378753"/>
            <a:ext cx="1906501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6F0F51-2310-4E0E-81D6-D2B216FBEF10}"/>
              </a:ext>
            </a:extLst>
          </p:cNvPr>
          <p:cNvSpPr/>
          <p:nvPr/>
        </p:nvSpPr>
        <p:spPr>
          <a:xfrm>
            <a:off x="3337790" y="3034721"/>
            <a:ext cx="1906501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0506A0-31B5-4862-9DF3-FA471AAC0254}"/>
              </a:ext>
            </a:extLst>
          </p:cNvPr>
          <p:cNvSpPr/>
          <p:nvPr/>
        </p:nvSpPr>
        <p:spPr>
          <a:xfrm>
            <a:off x="3284627" y="4635775"/>
            <a:ext cx="1906501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2D0BBA5-4D31-47B5-9CD1-E516C497BADF}"/>
              </a:ext>
            </a:extLst>
          </p:cNvPr>
          <p:cNvSpPr/>
          <p:nvPr/>
        </p:nvSpPr>
        <p:spPr>
          <a:xfrm>
            <a:off x="3225375" y="17159808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92FA55-3ED0-45F1-AA9E-4A48925D1696}"/>
              </a:ext>
            </a:extLst>
          </p:cNvPr>
          <p:cNvSpPr/>
          <p:nvPr/>
        </p:nvSpPr>
        <p:spPr>
          <a:xfrm>
            <a:off x="3225375" y="18640741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99D110D-E92B-4A14-B0C1-E96E3CE6C8C0}"/>
              </a:ext>
            </a:extLst>
          </p:cNvPr>
          <p:cNvSpPr txBox="1"/>
          <p:nvPr/>
        </p:nvSpPr>
        <p:spPr>
          <a:xfrm>
            <a:off x="2229428" y="24913883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576</a:t>
            </a:r>
            <a:endParaRPr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0DF8E9B-4866-4B03-A936-C0BED8B76E39}"/>
              </a:ext>
            </a:extLst>
          </p:cNvPr>
          <p:cNvSpPr txBox="1"/>
          <p:nvPr/>
        </p:nvSpPr>
        <p:spPr>
          <a:xfrm>
            <a:off x="22051044" y="25159900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600</a:t>
            </a:r>
            <a:endParaRPr lang="zh-TW" altLang="en-US" sz="3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8480E9-0F12-41CD-8FDD-00D86E9F0C9F}"/>
              </a:ext>
            </a:extLst>
          </p:cNvPr>
          <p:cNvSpPr/>
          <p:nvPr/>
        </p:nvSpPr>
        <p:spPr>
          <a:xfrm>
            <a:off x="3039265" y="6354741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BBC3BEA-7C09-4211-B9E5-27D2CBBF07BC}"/>
              </a:ext>
            </a:extLst>
          </p:cNvPr>
          <p:cNvSpPr/>
          <p:nvPr/>
        </p:nvSpPr>
        <p:spPr>
          <a:xfrm>
            <a:off x="3039265" y="7835674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1B42DD5-F13A-4D5E-9899-542FD9E8B898}"/>
              </a:ext>
            </a:extLst>
          </p:cNvPr>
          <p:cNvSpPr/>
          <p:nvPr/>
        </p:nvSpPr>
        <p:spPr>
          <a:xfrm>
            <a:off x="3337790" y="20365091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F36FF6B-9AB1-4D88-98D7-E333B1FD4ABB}"/>
              </a:ext>
            </a:extLst>
          </p:cNvPr>
          <p:cNvSpPr/>
          <p:nvPr/>
        </p:nvSpPr>
        <p:spPr>
          <a:xfrm>
            <a:off x="3337790" y="21846024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38F7B7D-D814-45C2-841D-10FF8E5A238A}"/>
              </a:ext>
            </a:extLst>
          </p:cNvPr>
          <p:cNvSpPr/>
          <p:nvPr/>
        </p:nvSpPr>
        <p:spPr>
          <a:xfrm>
            <a:off x="3271042" y="23502962"/>
            <a:ext cx="19230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11AA47-9E95-495E-A5A5-773ECFE22E9B}"/>
              </a:ext>
            </a:extLst>
          </p:cNvPr>
          <p:cNvSpPr/>
          <p:nvPr/>
        </p:nvSpPr>
        <p:spPr>
          <a:xfrm>
            <a:off x="3284627" y="9363981"/>
            <a:ext cx="10073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CB46B1-CE3A-42E0-9937-E406793DE506}"/>
              </a:ext>
            </a:extLst>
          </p:cNvPr>
          <p:cNvSpPr/>
          <p:nvPr/>
        </p:nvSpPr>
        <p:spPr>
          <a:xfrm>
            <a:off x="3284627" y="11053787"/>
            <a:ext cx="10073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04236F-C477-451A-B36C-870A973777F7}"/>
              </a:ext>
            </a:extLst>
          </p:cNvPr>
          <p:cNvSpPr/>
          <p:nvPr/>
        </p:nvSpPr>
        <p:spPr>
          <a:xfrm>
            <a:off x="3284627" y="12652174"/>
            <a:ext cx="10073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876F9E-C638-4A1C-AD48-A030F12E4074}"/>
              </a:ext>
            </a:extLst>
          </p:cNvPr>
          <p:cNvSpPr/>
          <p:nvPr/>
        </p:nvSpPr>
        <p:spPr>
          <a:xfrm>
            <a:off x="3284627" y="14128262"/>
            <a:ext cx="10073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ECC83C-338E-4C82-929F-B1ADA778395F}"/>
              </a:ext>
            </a:extLst>
          </p:cNvPr>
          <p:cNvSpPr/>
          <p:nvPr/>
        </p:nvSpPr>
        <p:spPr>
          <a:xfrm>
            <a:off x="3039265" y="15729316"/>
            <a:ext cx="10217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B74C0E-AC52-4A11-9AD7-2E41F5669A07}"/>
              </a:ext>
            </a:extLst>
          </p:cNvPr>
          <p:cNvSpPr/>
          <p:nvPr/>
        </p:nvSpPr>
        <p:spPr>
          <a:xfrm>
            <a:off x="3178301" y="21865126"/>
            <a:ext cx="1850930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80A931-BE05-4DFF-B84D-968CAFC3A889}"/>
              </a:ext>
            </a:extLst>
          </p:cNvPr>
          <p:cNvSpPr/>
          <p:nvPr/>
        </p:nvSpPr>
        <p:spPr>
          <a:xfrm>
            <a:off x="3330701" y="23395796"/>
            <a:ext cx="1835690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DD67D9C-D0EB-4222-A23F-6C2F99DDF0FF}"/>
              </a:ext>
            </a:extLst>
          </p:cNvPr>
          <p:cNvSpPr/>
          <p:nvPr/>
        </p:nvSpPr>
        <p:spPr>
          <a:xfrm>
            <a:off x="4425955" y="3133770"/>
            <a:ext cx="863082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9209E4D-E076-40B0-86B1-E0C48C97D44A}"/>
              </a:ext>
            </a:extLst>
          </p:cNvPr>
          <p:cNvSpPr/>
          <p:nvPr/>
        </p:nvSpPr>
        <p:spPr>
          <a:xfrm>
            <a:off x="13056781" y="6267540"/>
            <a:ext cx="863082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F33F9EC-9591-45E5-9270-509B15BDC853}"/>
              </a:ext>
            </a:extLst>
          </p:cNvPr>
          <p:cNvSpPr/>
          <p:nvPr/>
        </p:nvSpPr>
        <p:spPr>
          <a:xfrm>
            <a:off x="4425955" y="17130390"/>
            <a:ext cx="172616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DF3D42-B235-4F83-9021-9FE4182D1D15}"/>
              </a:ext>
            </a:extLst>
          </p:cNvPr>
          <p:cNvSpPr/>
          <p:nvPr/>
        </p:nvSpPr>
        <p:spPr>
          <a:xfrm>
            <a:off x="4338086" y="18744694"/>
            <a:ext cx="172616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2C120E-C01A-413B-A00A-78D81D0AA561}"/>
              </a:ext>
            </a:extLst>
          </p:cNvPr>
          <p:cNvSpPr/>
          <p:nvPr/>
        </p:nvSpPr>
        <p:spPr>
          <a:xfrm>
            <a:off x="4425955" y="20358998"/>
            <a:ext cx="172616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9AD282-093E-4997-83FF-B866192C2C5B}"/>
              </a:ext>
            </a:extLst>
          </p:cNvPr>
          <p:cNvSpPr/>
          <p:nvPr/>
        </p:nvSpPr>
        <p:spPr>
          <a:xfrm>
            <a:off x="3271042" y="1378753"/>
            <a:ext cx="91206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5BF7AEA-0E27-459E-9AE6-EAE659A89EF2}"/>
              </a:ext>
            </a:extLst>
          </p:cNvPr>
          <p:cNvSpPr/>
          <p:nvPr/>
        </p:nvSpPr>
        <p:spPr>
          <a:xfrm>
            <a:off x="3337790" y="3034721"/>
            <a:ext cx="91206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38D80E4-87A7-4CAD-BB37-ED13B620EF5E}"/>
              </a:ext>
            </a:extLst>
          </p:cNvPr>
          <p:cNvSpPr/>
          <p:nvPr/>
        </p:nvSpPr>
        <p:spPr>
          <a:xfrm>
            <a:off x="3284627" y="4635775"/>
            <a:ext cx="91206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C7CE5AC-729E-4ADC-BDEB-A2D46042F3AD}"/>
              </a:ext>
            </a:extLst>
          </p:cNvPr>
          <p:cNvSpPr txBox="1"/>
          <p:nvPr/>
        </p:nvSpPr>
        <p:spPr>
          <a:xfrm>
            <a:off x="2229428" y="25159900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600</a:t>
            </a:r>
            <a:endParaRPr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3994E13-E6ED-49E1-95F5-13488CF547A6}"/>
              </a:ext>
            </a:extLst>
          </p:cNvPr>
          <p:cNvSpPr txBox="1"/>
          <p:nvPr/>
        </p:nvSpPr>
        <p:spPr>
          <a:xfrm>
            <a:off x="22073191" y="25159899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628</a:t>
            </a:r>
            <a:endParaRPr lang="zh-TW" altLang="en-US" sz="3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E92B75B-684D-44BF-812A-F8D4D70BE651}"/>
              </a:ext>
            </a:extLst>
          </p:cNvPr>
          <p:cNvSpPr/>
          <p:nvPr/>
        </p:nvSpPr>
        <p:spPr>
          <a:xfrm>
            <a:off x="3175719" y="17248694"/>
            <a:ext cx="11623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BA15FDA-475F-4F20-BCFB-31962706D26A}"/>
              </a:ext>
            </a:extLst>
          </p:cNvPr>
          <p:cNvSpPr/>
          <p:nvPr/>
        </p:nvSpPr>
        <p:spPr>
          <a:xfrm>
            <a:off x="3098228" y="18647311"/>
            <a:ext cx="11623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307BCAC-15A9-41EA-8E32-E60ADC0FEF67}"/>
              </a:ext>
            </a:extLst>
          </p:cNvPr>
          <p:cNvSpPr txBox="1"/>
          <p:nvPr/>
        </p:nvSpPr>
        <p:spPr>
          <a:xfrm>
            <a:off x="22073190" y="2560468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1256</a:t>
            </a:r>
            <a:endParaRPr lang="zh-TW" altLang="en-US" sz="3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4C365A1-0CF5-4342-AD29-67EB9D2051A0}"/>
              </a:ext>
            </a:extLst>
          </p:cNvPr>
          <p:cNvSpPr/>
          <p:nvPr/>
        </p:nvSpPr>
        <p:spPr>
          <a:xfrm>
            <a:off x="3175718" y="20354190"/>
            <a:ext cx="11623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2A10E-E56D-4125-B90B-399A32ACA196}"/>
              </a:ext>
            </a:extLst>
          </p:cNvPr>
          <p:cNvSpPr/>
          <p:nvPr/>
        </p:nvSpPr>
        <p:spPr>
          <a:xfrm>
            <a:off x="3098228" y="6396217"/>
            <a:ext cx="12398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70DAB5F-75F6-4913-8528-FAFCDECE485A}"/>
              </a:ext>
            </a:extLst>
          </p:cNvPr>
          <p:cNvSpPr/>
          <p:nvPr/>
        </p:nvSpPr>
        <p:spPr>
          <a:xfrm>
            <a:off x="3175718" y="7871797"/>
            <a:ext cx="12398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457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DAD3D2A-F497-40BE-90E2-349ADDD1EBC2}"/>
              </a:ext>
            </a:extLst>
          </p:cNvPr>
          <p:cNvSpPr/>
          <p:nvPr/>
        </p:nvSpPr>
        <p:spPr>
          <a:xfrm>
            <a:off x="3696347" y="5293387"/>
            <a:ext cx="65534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F991D4-B858-41F3-9FBA-CB98461F674B}"/>
              </a:ext>
            </a:extLst>
          </p:cNvPr>
          <p:cNvSpPr/>
          <p:nvPr/>
        </p:nvSpPr>
        <p:spPr>
          <a:xfrm>
            <a:off x="3848747" y="6998140"/>
            <a:ext cx="65534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84EFCE-2211-4713-9367-85AD4A9055BE}"/>
              </a:ext>
            </a:extLst>
          </p:cNvPr>
          <p:cNvSpPr/>
          <p:nvPr/>
        </p:nvSpPr>
        <p:spPr>
          <a:xfrm>
            <a:off x="3696346" y="13108695"/>
            <a:ext cx="76166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C7EF1B-A329-4201-8E7F-16DF413B47F6}"/>
              </a:ext>
            </a:extLst>
          </p:cNvPr>
          <p:cNvSpPr/>
          <p:nvPr/>
        </p:nvSpPr>
        <p:spPr>
          <a:xfrm>
            <a:off x="3848747" y="14626280"/>
            <a:ext cx="76166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A3D20C-1FC2-4C43-8412-ABBD2D131C28}"/>
              </a:ext>
            </a:extLst>
          </p:cNvPr>
          <p:cNvSpPr/>
          <p:nvPr/>
        </p:nvSpPr>
        <p:spPr>
          <a:xfrm>
            <a:off x="11465442" y="13108695"/>
            <a:ext cx="539779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184D51-7A66-4140-81B7-464D9D40CA87}"/>
              </a:ext>
            </a:extLst>
          </p:cNvPr>
          <p:cNvSpPr/>
          <p:nvPr/>
        </p:nvSpPr>
        <p:spPr>
          <a:xfrm>
            <a:off x="11465442" y="14626280"/>
            <a:ext cx="539779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6EBC03-C4C3-487D-B47D-61DD90589F80}"/>
              </a:ext>
            </a:extLst>
          </p:cNvPr>
          <p:cNvSpPr/>
          <p:nvPr/>
        </p:nvSpPr>
        <p:spPr>
          <a:xfrm>
            <a:off x="3696345" y="8515725"/>
            <a:ext cx="141450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EF156B-C764-4084-93B8-4775D415AB57}"/>
              </a:ext>
            </a:extLst>
          </p:cNvPr>
          <p:cNvSpPr/>
          <p:nvPr/>
        </p:nvSpPr>
        <p:spPr>
          <a:xfrm>
            <a:off x="3696344" y="10143942"/>
            <a:ext cx="141450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18D6CF-70A6-454B-A75B-2A0BEDE7BBAE}"/>
              </a:ext>
            </a:extLst>
          </p:cNvPr>
          <p:cNvSpPr/>
          <p:nvPr/>
        </p:nvSpPr>
        <p:spPr>
          <a:xfrm>
            <a:off x="3696347" y="11556342"/>
            <a:ext cx="141450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4470A6-F292-4205-8F56-F6F8371C4B0E}"/>
              </a:ext>
            </a:extLst>
          </p:cNvPr>
          <p:cNvSpPr/>
          <p:nvPr/>
        </p:nvSpPr>
        <p:spPr>
          <a:xfrm>
            <a:off x="10249786" y="1652365"/>
            <a:ext cx="66134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4B512C-94AB-4FAD-BDE8-F7DE6238B469}"/>
              </a:ext>
            </a:extLst>
          </p:cNvPr>
          <p:cNvSpPr/>
          <p:nvPr/>
        </p:nvSpPr>
        <p:spPr>
          <a:xfrm>
            <a:off x="10249785" y="3357118"/>
            <a:ext cx="66134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B44874-3BF4-4D6F-9FA1-EFD402A1B7B5}"/>
              </a:ext>
            </a:extLst>
          </p:cNvPr>
          <p:cNvSpPr/>
          <p:nvPr/>
        </p:nvSpPr>
        <p:spPr>
          <a:xfrm>
            <a:off x="16863237" y="1839533"/>
            <a:ext cx="539779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DC5582-EA51-4081-AA0E-FC023EA1EDDC}"/>
              </a:ext>
            </a:extLst>
          </p:cNvPr>
          <p:cNvSpPr/>
          <p:nvPr/>
        </p:nvSpPr>
        <p:spPr>
          <a:xfrm>
            <a:off x="16863237" y="3357118"/>
            <a:ext cx="539779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802A2D-B098-4AA5-A253-066E3A55CDBB}"/>
              </a:ext>
            </a:extLst>
          </p:cNvPr>
          <p:cNvSpPr/>
          <p:nvPr/>
        </p:nvSpPr>
        <p:spPr>
          <a:xfrm>
            <a:off x="20712223" y="5293387"/>
            <a:ext cx="17720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BF2FBF-3294-4932-BA82-055034F8F393}"/>
              </a:ext>
            </a:extLst>
          </p:cNvPr>
          <p:cNvSpPr/>
          <p:nvPr/>
        </p:nvSpPr>
        <p:spPr>
          <a:xfrm>
            <a:off x="20712223" y="6826730"/>
            <a:ext cx="17720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740A75-0E05-494C-9068-327662DE40B5}"/>
              </a:ext>
            </a:extLst>
          </p:cNvPr>
          <p:cNvSpPr/>
          <p:nvPr/>
        </p:nvSpPr>
        <p:spPr>
          <a:xfrm>
            <a:off x="20712223" y="8392920"/>
            <a:ext cx="17720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5EAE873-2F99-4B52-8A3E-B4040EEB5463}"/>
              </a:ext>
            </a:extLst>
          </p:cNvPr>
          <p:cNvSpPr/>
          <p:nvPr/>
        </p:nvSpPr>
        <p:spPr>
          <a:xfrm>
            <a:off x="20712222" y="10021137"/>
            <a:ext cx="17720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24CA3A2-AD11-4C7B-AABB-C0889790F9DE}"/>
              </a:ext>
            </a:extLst>
          </p:cNvPr>
          <p:cNvSpPr/>
          <p:nvPr/>
        </p:nvSpPr>
        <p:spPr>
          <a:xfrm>
            <a:off x="20605642" y="11421562"/>
            <a:ext cx="17720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6F141B-3AFD-4A6D-97B1-A024877E345A}"/>
              </a:ext>
            </a:extLst>
          </p:cNvPr>
          <p:cNvSpPr/>
          <p:nvPr/>
        </p:nvSpPr>
        <p:spPr>
          <a:xfrm>
            <a:off x="17015638" y="13092937"/>
            <a:ext cx="35264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2C70F3-1144-4E31-8EA7-AC1A6CD6FD7D}"/>
              </a:ext>
            </a:extLst>
          </p:cNvPr>
          <p:cNvSpPr/>
          <p:nvPr/>
        </p:nvSpPr>
        <p:spPr>
          <a:xfrm>
            <a:off x="17015638" y="14626280"/>
            <a:ext cx="35264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FA54775-4FDB-48F6-ADF0-898E8CFA8C95}"/>
              </a:ext>
            </a:extLst>
          </p:cNvPr>
          <p:cNvSpPr/>
          <p:nvPr/>
        </p:nvSpPr>
        <p:spPr>
          <a:xfrm>
            <a:off x="20605639" y="13108695"/>
            <a:ext cx="177209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D6F8CB9-C5A1-41C1-9F06-9DF323042CA2}"/>
              </a:ext>
            </a:extLst>
          </p:cNvPr>
          <p:cNvSpPr/>
          <p:nvPr/>
        </p:nvSpPr>
        <p:spPr>
          <a:xfrm>
            <a:off x="20605639" y="14626280"/>
            <a:ext cx="177209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B1B1FBF-8967-4949-AD11-06261E22F6F6}"/>
              </a:ext>
            </a:extLst>
          </p:cNvPr>
          <p:cNvSpPr txBox="1"/>
          <p:nvPr/>
        </p:nvSpPr>
        <p:spPr>
          <a:xfrm>
            <a:off x="3000266" y="1642860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1256</a:t>
            </a:r>
            <a:endParaRPr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D11A937-477B-432B-878E-09C3979FD285}"/>
              </a:ext>
            </a:extLst>
          </p:cNvPr>
          <p:cNvSpPr txBox="1"/>
          <p:nvPr/>
        </p:nvSpPr>
        <p:spPr>
          <a:xfrm>
            <a:off x="21975201" y="1639276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1292</a:t>
            </a:r>
            <a:endParaRPr lang="zh-TW" altLang="en-US" sz="3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612065F-A2DC-4F98-B6E0-AAAA202778CE}"/>
              </a:ext>
            </a:extLst>
          </p:cNvPr>
          <p:cNvSpPr txBox="1"/>
          <p:nvPr/>
        </p:nvSpPr>
        <p:spPr>
          <a:xfrm>
            <a:off x="10803927" y="1642860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1272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614422-E411-4250-9DB6-1883A4F14E27}"/>
              </a:ext>
            </a:extLst>
          </p:cNvPr>
          <p:cNvSpPr/>
          <p:nvPr/>
        </p:nvSpPr>
        <p:spPr>
          <a:xfrm>
            <a:off x="3338623" y="9652920"/>
            <a:ext cx="45294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A4CA49-DD00-4F9F-9E49-BE7D6DBB064A}"/>
              </a:ext>
            </a:extLst>
          </p:cNvPr>
          <p:cNvSpPr/>
          <p:nvPr/>
        </p:nvSpPr>
        <p:spPr>
          <a:xfrm>
            <a:off x="3338623" y="11186263"/>
            <a:ext cx="45294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E69A0F-460F-4747-94B5-5818290950E2}"/>
              </a:ext>
            </a:extLst>
          </p:cNvPr>
          <p:cNvSpPr/>
          <p:nvPr/>
        </p:nvSpPr>
        <p:spPr>
          <a:xfrm>
            <a:off x="3338623" y="17297901"/>
            <a:ext cx="1233377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A5D386-5BED-4CAB-8B8D-FFE1ECE1CE26}"/>
              </a:ext>
            </a:extLst>
          </p:cNvPr>
          <p:cNvSpPr/>
          <p:nvPr/>
        </p:nvSpPr>
        <p:spPr>
          <a:xfrm>
            <a:off x="3338626" y="18815486"/>
            <a:ext cx="1233377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46A578-6524-4E3B-A0DA-FCF5004FD6CA}"/>
              </a:ext>
            </a:extLst>
          </p:cNvPr>
          <p:cNvSpPr/>
          <p:nvPr/>
        </p:nvSpPr>
        <p:spPr>
          <a:xfrm>
            <a:off x="3338626" y="20346962"/>
            <a:ext cx="1233377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968BB7-3797-4180-A664-ADA051679CA9}"/>
              </a:ext>
            </a:extLst>
          </p:cNvPr>
          <p:cNvSpPr/>
          <p:nvPr/>
        </p:nvSpPr>
        <p:spPr>
          <a:xfrm>
            <a:off x="3338623" y="21960047"/>
            <a:ext cx="1212465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343F12-CC9A-4CA6-9CBB-64D95E23CB3B}"/>
              </a:ext>
            </a:extLst>
          </p:cNvPr>
          <p:cNvSpPr/>
          <p:nvPr/>
        </p:nvSpPr>
        <p:spPr>
          <a:xfrm>
            <a:off x="3338623" y="23483341"/>
            <a:ext cx="121246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7BEFEA-B1ED-40C3-86B8-0EED89523FB1}"/>
              </a:ext>
            </a:extLst>
          </p:cNvPr>
          <p:cNvSpPr/>
          <p:nvPr/>
        </p:nvSpPr>
        <p:spPr>
          <a:xfrm>
            <a:off x="7908847" y="1609394"/>
            <a:ext cx="78043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5F4E79-4F3A-4E21-9D9E-40249F6F6E6C}"/>
              </a:ext>
            </a:extLst>
          </p:cNvPr>
          <p:cNvSpPr/>
          <p:nvPr/>
        </p:nvSpPr>
        <p:spPr>
          <a:xfrm>
            <a:off x="7908847" y="6326181"/>
            <a:ext cx="78043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DA2B9C-BD5F-4175-9D38-105A4A4C9C87}"/>
              </a:ext>
            </a:extLst>
          </p:cNvPr>
          <p:cNvSpPr/>
          <p:nvPr/>
        </p:nvSpPr>
        <p:spPr>
          <a:xfrm>
            <a:off x="15463283" y="9665955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DF8264-85AF-43C6-A933-3F759344C8FA}"/>
              </a:ext>
            </a:extLst>
          </p:cNvPr>
          <p:cNvSpPr/>
          <p:nvPr/>
        </p:nvSpPr>
        <p:spPr>
          <a:xfrm>
            <a:off x="15463283" y="11153095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5F7DBE-3E3A-4C15-9217-AC1F4B3FBB5F}"/>
              </a:ext>
            </a:extLst>
          </p:cNvPr>
          <p:cNvSpPr/>
          <p:nvPr/>
        </p:nvSpPr>
        <p:spPr>
          <a:xfrm>
            <a:off x="15463282" y="12558759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F97D3C-9E9E-4D18-8750-28FB19BE917F}"/>
              </a:ext>
            </a:extLst>
          </p:cNvPr>
          <p:cNvSpPr/>
          <p:nvPr/>
        </p:nvSpPr>
        <p:spPr>
          <a:xfrm>
            <a:off x="15463283" y="14268002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977EC88-7E4A-4D92-8DC0-9C9B38741C53}"/>
              </a:ext>
            </a:extLst>
          </p:cNvPr>
          <p:cNvSpPr/>
          <p:nvPr/>
        </p:nvSpPr>
        <p:spPr>
          <a:xfrm>
            <a:off x="15463283" y="15736021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F3CED5-2705-481F-9308-943DBC95CD67}"/>
              </a:ext>
            </a:extLst>
          </p:cNvPr>
          <p:cNvSpPr/>
          <p:nvPr/>
        </p:nvSpPr>
        <p:spPr>
          <a:xfrm>
            <a:off x="16796803" y="17155616"/>
            <a:ext cx="56423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8A44253-3F39-4A55-B00B-642DCA570E6C}"/>
              </a:ext>
            </a:extLst>
          </p:cNvPr>
          <p:cNvSpPr/>
          <p:nvPr/>
        </p:nvSpPr>
        <p:spPr>
          <a:xfrm>
            <a:off x="17437400" y="20346962"/>
            <a:ext cx="50017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686FB20-8D6A-49D9-9634-EA2C2FB8D22E}"/>
              </a:ext>
            </a:extLst>
          </p:cNvPr>
          <p:cNvSpPr/>
          <p:nvPr/>
        </p:nvSpPr>
        <p:spPr>
          <a:xfrm>
            <a:off x="15713152" y="21960047"/>
            <a:ext cx="67259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6B7A7B-C2CB-4037-A0D6-A376EDB0564F}"/>
              </a:ext>
            </a:extLst>
          </p:cNvPr>
          <p:cNvSpPr/>
          <p:nvPr/>
        </p:nvSpPr>
        <p:spPr>
          <a:xfrm>
            <a:off x="15713152" y="23481797"/>
            <a:ext cx="68380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B5A4B5F-BC4A-42DE-B850-E449E78E5474}"/>
              </a:ext>
            </a:extLst>
          </p:cNvPr>
          <p:cNvSpPr/>
          <p:nvPr/>
        </p:nvSpPr>
        <p:spPr>
          <a:xfrm>
            <a:off x="19011017" y="18768701"/>
            <a:ext cx="34280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A52CD1-331F-4E50-86C2-6514BA7679C5}"/>
              </a:ext>
            </a:extLst>
          </p:cNvPr>
          <p:cNvSpPr/>
          <p:nvPr/>
        </p:nvSpPr>
        <p:spPr>
          <a:xfrm>
            <a:off x="17325296" y="1574570"/>
            <a:ext cx="511381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491431-9752-4F9B-A334-2E0A63B0FCC2}"/>
              </a:ext>
            </a:extLst>
          </p:cNvPr>
          <p:cNvSpPr/>
          <p:nvPr/>
        </p:nvSpPr>
        <p:spPr>
          <a:xfrm>
            <a:off x="17325296" y="3096320"/>
            <a:ext cx="511381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F43728D-8AA2-432A-A598-58A0C8147ADF}"/>
              </a:ext>
            </a:extLst>
          </p:cNvPr>
          <p:cNvSpPr/>
          <p:nvPr/>
        </p:nvSpPr>
        <p:spPr>
          <a:xfrm>
            <a:off x="17325296" y="4630522"/>
            <a:ext cx="511381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70B42C4-5857-4296-B1A8-825E8FAA6104}"/>
              </a:ext>
            </a:extLst>
          </p:cNvPr>
          <p:cNvSpPr/>
          <p:nvPr/>
        </p:nvSpPr>
        <p:spPr>
          <a:xfrm>
            <a:off x="17325296" y="6164724"/>
            <a:ext cx="511381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E7238CF-E165-4E12-939A-BCBFEE23A3D7}"/>
              </a:ext>
            </a:extLst>
          </p:cNvPr>
          <p:cNvSpPr/>
          <p:nvPr/>
        </p:nvSpPr>
        <p:spPr>
          <a:xfrm>
            <a:off x="17437399" y="7786322"/>
            <a:ext cx="511381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6150653-FA10-4744-BCA1-46678C2F83BC}"/>
              </a:ext>
            </a:extLst>
          </p:cNvPr>
          <p:cNvSpPr txBox="1"/>
          <p:nvPr/>
        </p:nvSpPr>
        <p:spPr>
          <a:xfrm>
            <a:off x="2320396" y="2468642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1292</a:t>
            </a:r>
            <a:endParaRPr lang="zh-TW" altLang="en-US" sz="3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47A5962-F3FF-47D5-97D0-640765FA1FCD}"/>
              </a:ext>
            </a:extLst>
          </p:cNvPr>
          <p:cNvSpPr txBox="1"/>
          <p:nvPr/>
        </p:nvSpPr>
        <p:spPr>
          <a:xfrm>
            <a:off x="14068166" y="2483882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1312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917F37C-0F71-4F7D-85D6-2209AC6F392F}"/>
              </a:ext>
            </a:extLst>
          </p:cNvPr>
          <p:cNvSpPr txBox="1"/>
          <p:nvPr/>
        </p:nvSpPr>
        <p:spPr>
          <a:xfrm>
            <a:off x="21929994" y="2483882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1324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BD52E42-9F0D-4159-9255-32665434F0CB}"/>
              </a:ext>
            </a:extLst>
          </p:cNvPr>
          <p:cNvSpPr/>
          <p:nvPr/>
        </p:nvSpPr>
        <p:spPr>
          <a:xfrm>
            <a:off x="3354115" y="1574570"/>
            <a:ext cx="1905931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C748BD-D338-47F1-A120-E57E7123A05F}"/>
              </a:ext>
            </a:extLst>
          </p:cNvPr>
          <p:cNvSpPr/>
          <p:nvPr/>
        </p:nvSpPr>
        <p:spPr>
          <a:xfrm>
            <a:off x="3354115" y="3096320"/>
            <a:ext cx="1905931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23E764-4A8D-4673-976D-FB8030496DD3}"/>
              </a:ext>
            </a:extLst>
          </p:cNvPr>
          <p:cNvSpPr/>
          <p:nvPr/>
        </p:nvSpPr>
        <p:spPr>
          <a:xfrm>
            <a:off x="3354115" y="4630522"/>
            <a:ext cx="1905931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46F2ED-C0E5-4105-AB12-A624A66900FE}"/>
              </a:ext>
            </a:extLst>
          </p:cNvPr>
          <p:cNvSpPr/>
          <p:nvPr/>
        </p:nvSpPr>
        <p:spPr>
          <a:xfrm>
            <a:off x="3354115" y="6164724"/>
            <a:ext cx="1905931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37CF46-D211-4A7B-83B1-DF2201AD6BCF}"/>
              </a:ext>
            </a:extLst>
          </p:cNvPr>
          <p:cNvSpPr/>
          <p:nvPr/>
        </p:nvSpPr>
        <p:spPr>
          <a:xfrm>
            <a:off x="3466218" y="7786322"/>
            <a:ext cx="1905931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BDB5A3-37C7-459A-8A74-25463A31FFCA}"/>
              </a:ext>
            </a:extLst>
          </p:cNvPr>
          <p:cNvSpPr/>
          <p:nvPr/>
        </p:nvSpPr>
        <p:spPr>
          <a:xfrm>
            <a:off x="20661550" y="9524040"/>
            <a:ext cx="17518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FAFA84-25D2-4F8F-8B5C-78101B37B541}"/>
              </a:ext>
            </a:extLst>
          </p:cNvPr>
          <p:cNvSpPr/>
          <p:nvPr/>
        </p:nvSpPr>
        <p:spPr>
          <a:xfrm>
            <a:off x="20661550" y="11011180"/>
            <a:ext cx="17518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46A0F9-AD5D-481C-BBE5-72699CAC8A14}"/>
              </a:ext>
            </a:extLst>
          </p:cNvPr>
          <p:cNvSpPr/>
          <p:nvPr/>
        </p:nvSpPr>
        <p:spPr>
          <a:xfrm>
            <a:off x="20661549" y="12416844"/>
            <a:ext cx="17518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99C1BD-9AA7-4095-A15D-DF0FBE76120B}"/>
              </a:ext>
            </a:extLst>
          </p:cNvPr>
          <p:cNvSpPr/>
          <p:nvPr/>
        </p:nvSpPr>
        <p:spPr>
          <a:xfrm>
            <a:off x="20661550" y="14126087"/>
            <a:ext cx="17518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54915B-D991-4426-ABF0-25419CFA30B5}"/>
              </a:ext>
            </a:extLst>
          </p:cNvPr>
          <p:cNvSpPr/>
          <p:nvPr/>
        </p:nvSpPr>
        <p:spPr>
          <a:xfrm>
            <a:off x="20661550" y="15594106"/>
            <a:ext cx="17518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62A6A9-ABA6-4DF3-8F20-8450EEABEADE}"/>
              </a:ext>
            </a:extLst>
          </p:cNvPr>
          <p:cNvSpPr/>
          <p:nvPr/>
        </p:nvSpPr>
        <p:spPr>
          <a:xfrm>
            <a:off x="7981507" y="9502578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4909B3-B3BB-49D9-8914-4D595A98D507}"/>
              </a:ext>
            </a:extLst>
          </p:cNvPr>
          <p:cNvSpPr/>
          <p:nvPr/>
        </p:nvSpPr>
        <p:spPr>
          <a:xfrm>
            <a:off x="7981507" y="10989718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A48C4D-345C-4323-922F-C9652CDDB257}"/>
              </a:ext>
            </a:extLst>
          </p:cNvPr>
          <p:cNvSpPr/>
          <p:nvPr/>
        </p:nvSpPr>
        <p:spPr>
          <a:xfrm>
            <a:off x="7981506" y="12395382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14FB21-745D-48CD-A6CE-F10D348AE9DB}"/>
              </a:ext>
            </a:extLst>
          </p:cNvPr>
          <p:cNvSpPr/>
          <p:nvPr/>
        </p:nvSpPr>
        <p:spPr>
          <a:xfrm>
            <a:off x="7981507" y="14104625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31B5F9-B68C-4D3D-B792-99663DA99821}"/>
              </a:ext>
            </a:extLst>
          </p:cNvPr>
          <p:cNvSpPr/>
          <p:nvPr/>
        </p:nvSpPr>
        <p:spPr>
          <a:xfrm>
            <a:off x="3187127" y="17155616"/>
            <a:ext cx="192263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B282EC-79F1-4786-AC31-4B3285DED6E2}"/>
              </a:ext>
            </a:extLst>
          </p:cNvPr>
          <p:cNvSpPr/>
          <p:nvPr/>
        </p:nvSpPr>
        <p:spPr>
          <a:xfrm>
            <a:off x="3149687" y="20285229"/>
            <a:ext cx="193011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A1EEA1-9F8B-4F56-95A9-598FDAC599EA}"/>
              </a:ext>
            </a:extLst>
          </p:cNvPr>
          <p:cNvSpPr/>
          <p:nvPr/>
        </p:nvSpPr>
        <p:spPr>
          <a:xfrm>
            <a:off x="3149686" y="21888808"/>
            <a:ext cx="193011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9861711-F689-4234-BFD4-20B4BBDF7575}"/>
              </a:ext>
            </a:extLst>
          </p:cNvPr>
          <p:cNvSpPr/>
          <p:nvPr/>
        </p:nvSpPr>
        <p:spPr>
          <a:xfrm>
            <a:off x="3149686" y="23381549"/>
            <a:ext cx="192637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427498-C45E-469A-86C7-0050C460B229}"/>
              </a:ext>
            </a:extLst>
          </p:cNvPr>
          <p:cNvSpPr/>
          <p:nvPr/>
        </p:nvSpPr>
        <p:spPr>
          <a:xfrm>
            <a:off x="3187127" y="18677366"/>
            <a:ext cx="192637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265D79A-23A8-467C-AF8A-3701F867DE15}"/>
              </a:ext>
            </a:extLst>
          </p:cNvPr>
          <p:cNvSpPr txBox="1"/>
          <p:nvPr/>
        </p:nvSpPr>
        <p:spPr>
          <a:xfrm>
            <a:off x="2131460" y="2483882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1324</a:t>
            </a:r>
            <a:endParaRPr lang="zh-TW" altLang="en-US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B957239-3E04-4D27-8493-723782F70AFE}"/>
              </a:ext>
            </a:extLst>
          </p:cNvPr>
          <p:cNvSpPr txBox="1"/>
          <p:nvPr/>
        </p:nvSpPr>
        <p:spPr>
          <a:xfrm>
            <a:off x="21904318" y="2484844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1344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88E843-9C94-4ABB-8223-1B04BC679F33}"/>
              </a:ext>
            </a:extLst>
          </p:cNvPr>
          <p:cNvSpPr/>
          <p:nvPr/>
        </p:nvSpPr>
        <p:spPr>
          <a:xfrm>
            <a:off x="5468093" y="22015243"/>
            <a:ext cx="168500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5A3AE5-2A59-4A3D-9976-20D2F4533B09}"/>
              </a:ext>
            </a:extLst>
          </p:cNvPr>
          <p:cNvSpPr/>
          <p:nvPr/>
        </p:nvSpPr>
        <p:spPr>
          <a:xfrm>
            <a:off x="5468093" y="23610512"/>
            <a:ext cx="168500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EC046A-0300-4E48-804F-571CB86C7FE5}"/>
              </a:ext>
            </a:extLst>
          </p:cNvPr>
          <p:cNvSpPr/>
          <p:nvPr/>
        </p:nvSpPr>
        <p:spPr>
          <a:xfrm>
            <a:off x="19078114" y="25205781"/>
            <a:ext cx="32400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CBFED2-2859-45F4-94ED-5B96FD57F264}"/>
              </a:ext>
            </a:extLst>
          </p:cNvPr>
          <p:cNvSpPr/>
          <p:nvPr/>
        </p:nvSpPr>
        <p:spPr>
          <a:xfrm>
            <a:off x="19078113" y="26618181"/>
            <a:ext cx="32400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44BF1A-DF4E-4A2E-ABD3-0A88405C92A5}"/>
              </a:ext>
            </a:extLst>
          </p:cNvPr>
          <p:cNvSpPr/>
          <p:nvPr/>
        </p:nvSpPr>
        <p:spPr>
          <a:xfrm>
            <a:off x="19078112" y="28054503"/>
            <a:ext cx="32400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2CAD81-21DD-4D92-8F3B-D2061D5A8795}"/>
              </a:ext>
            </a:extLst>
          </p:cNvPr>
          <p:cNvSpPr txBox="1"/>
          <p:nvPr/>
        </p:nvSpPr>
        <p:spPr>
          <a:xfrm>
            <a:off x="3776869" y="2982896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0</a:t>
            </a:r>
            <a:endParaRPr lang="zh-TW" altLang="en-US" sz="3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C6EB08-371B-4F11-9A79-A5326F27837D}"/>
              </a:ext>
            </a:extLst>
          </p:cNvPr>
          <p:cNvSpPr txBox="1"/>
          <p:nvPr/>
        </p:nvSpPr>
        <p:spPr>
          <a:xfrm>
            <a:off x="22017409" y="2977354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20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FCABE67-41D1-43B0-AB93-E7E141C3D92C}"/>
              </a:ext>
            </a:extLst>
          </p:cNvPr>
          <p:cNvSpPr/>
          <p:nvPr/>
        </p:nvSpPr>
        <p:spPr>
          <a:xfrm>
            <a:off x="3354115" y="1574570"/>
            <a:ext cx="1905931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051F02-900E-41B5-A18A-42D02FCBA043}"/>
              </a:ext>
            </a:extLst>
          </p:cNvPr>
          <p:cNvSpPr/>
          <p:nvPr/>
        </p:nvSpPr>
        <p:spPr>
          <a:xfrm>
            <a:off x="3354115" y="3096320"/>
            <a:ext cx="1905931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034750-D755-4846-B0A0-088082F62B43}"/>
              </a:ext>
            </a:extLst>
          </p:cNvPr>
          <p:cNvSpPr/>
          <p:nvPr/>
        </p:nvSpPr>
        <p:spPr>
          <a:xfrm>
            <a:off x="3354115" y="4630522"/>
            <a:ext cx="1905931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46CC73-5B9B-40DF-84D1-EC5CFC5F06D8}"/>
              </a:ext>
            </a:extLst>
          </p:cNvPr>
          <p:cNvSpPr/>
          <p:nvPr/>
        </p:nvSpPr>
        <p:spPr>
          <a:xfrm>
            <a:off x="3354115" y="6164724"/>
            <a:ext cx="1905931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09B257-0830-48BF-B687-9B3DB910849C}"/>
              </a:ext>
            </a:extLst>
          </p:cNvPr>
          <p:cNvSpPr/>
          <p:nvPr/>
        </p:nvSpPr>
        <p:spPr>
          <a:xfrm>
            <a:off x="3466218" y="7786322"/>
            <a:ext cx="1905931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1CF566-FD60-47C6-BB94-C6019E4A8784}"/>
              </a:ext>
            </a:extLst>
          </p:cNvPr>
          <p:cNvSpPr/>
          <p:nvPr/>
        </p:nvSpPr>
        <p:spPr>
          <a:xfrm>
            <a:off x="3187128" y="9471430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2C8538-3CAA-4113-88B3-5BB5D3C3C68F}"/>
              </a:ext>
            </a:extLst>
          </p:cNvPr>
          <p:cNvSpPr/>
          <p:nvPr/>
        </p:nvSpPr>
        <p:spPr>
          <a:xfrm>
            <a:off x="3187128" y="10958570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D5BD3A-7BC4-48D7-B934-591D970C3EEC}"/>
              </a:ext>
            </a:extLst>
          </p:cNvPr>
          <p:cNvSpPr/>
          <p:nvPr/>
        </p:nvSpPr>
        <p:spPr>
          <a:xfrm>
            <a:off x="3187127" y="12364234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5479E6-3922-4860-B048-7C9E30D83847}"/>
              </a:ext>
            </a:extLst>
          </p:cNvPr>
          <p:cNvSpPr/>
          <p:nvPr/>
        </p:nvSpPr>
        <p:spPr>
          <a:xfrm>
            <a:off x="3187128" y="14073477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F997BD-6FE3-413C-9B56-A3A72F0FB255}"/>
              </a:ext>
            </a:extLst>
          </p:cNvPr>
          <p:cNvSpPr/>
          <p:nvPr/>
        </p:nvSpPr>
        <p:spPr>
          <a:xfrm>
            <a:off x="3187128" y="15541496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B214F9-B0BC-445E-B99D-3FBA4A113058}"/>
              </a:ext>
            </a:extLst>
          </p:cNvPr>
          <p:cNvSpPr/>
          <p:nvPr/>
        </p:nvSpPr>
        <p:spPr>
          <a:xfrm>
            <a:off x="3187127" y="17155616"/>
            <a:ext cx="192263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E46DAD-732D-47EF-B612-C2832B0FAF04}"/>
              </a:ext>
            </a:extLst>
          </p:cNvPr>
          <p:cNvSpPr/>
          <p:nvPr/>
        </p:nvSpPr>
        <p:spPr>
          <a:xfrm>
            <a:off x="3149687" y="20285229"/>
            <a:ext cx="193011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F7973C-40C3-4B20-BEA3-EFAB58A63177}"/>
              </a:ext>
            </a:extLst>
          </p:cNvPr>
          <p:cNvSpPr/>
          <p:nvPr/>
        </p:nvSpPr>
        <p:spPr>
          <a:xfrm>
            <a:off x="3149686" y="21888808"/>
            <a:ext cx="193011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0C596D1-B303-4E43-8EB4-2A29817F3585}"/>
              </a:ext>
            </a:extLst>
          </p:cNvPr>
          <p:cNvSpPr/>
          <p:nvPr/>
        </p:nvSpPr>
        <p:spPr>
          <a:xfrm>
            <a:off x="3149686" y="23381549"/>
            <a:ext cx="192637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7416D5-8E82-42FF-AE4A-DD287239C697}"/>
              </a:ext>
            </a:extLst>
          </p:cNvPr>
          <p:cNvSpPr/>
          <p:nvPr/>
        </p:nvSpPr>
        <p:spPr>
          <a:xfrm>
            <a:off x="3187127" y="18677366"/>
            <a:ext cx="192637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4BFB0B-C5AB-484D-A649-FCE338B85F97}"/>
              </a:ext>
            </a:extLst>
          </p:cNvPr>
          <p:cNvSpPr/>
          <p:nvPr/>
        </p:nvSpPr>
        <p:spPr>
          <a:xfrm>
            <a:off x="11811001" y="9524040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AC499EE-04AA-4D4B-A8C5-FA334C86248E}"/>
              </a:ext>
            </a:extLst>
          </p:cNvPr>
          <p:cNvSpPr/>
          <p:nvPr/>
        </p:nvSpPr>
        <p:spPr>
          <a:xfrm>
            <a:off x="11811001" y="11011180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1EDCD8E-A094-43AB-807D-78B3A433317C}"/>
              </a:ext>
            </a:extLst>
          </p:cNvPr>
          <p:cNvSpPr/>
          <p:nvPr/>
        </p:nvSpPr>
        <p:spPr>
          <a:xfrm>
            <a:off x="11811000" y="12416844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C304AB5-E56A-4B8F-A47A-ACBC8EC4D01C}"/>
              </a:ext>
            </a:extLst>
          </p:cNvPr>
          <p:cNvSpPr/>
          <p:nvPr/>
        </p:nvSpPr>
        <p:spPr>
          <a:xfrm>
            <a:off x="11811001" y="14126087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A987A7B-4DB1-44E3-B02C-F4BB55B7092B}"/>
              </a:ext>
            </a:extLst>
          </p:cNvPr>
          <p:cNvSpPr/>
          <p:nvPr/>
        </p:nvSpPr>
        <p:spPr>
          <a:xfrm>
            <a:off x="11811001" y="15594106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B7DB7A7-D040-4017-AF7B-5EB58B26647F}"/>
              </a:ext>
            </a:extLst>
          </p:cNvPr>
          <p:cNvSpPr/>
          <p:nvPr/>
        </p:nvSpPr>
        <p:spPr>
          <a:xfrm>
            <a:off x="20875557" y="9446543"/>
            <a:ext cx="15753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580308-8412-4A2C-AD75-69A18328AF0A}"/>
              </a:ext>
            </a:extLst>
          </p:cNvPr>
          <p:cNvSpPr/>
          <p:nvPr/>
        </p:nvSpPr>
        <p:spPr>
          <a:xfrm>
            <a:off x="20875557" y="10933683"/>
            <a:ext cx="15753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A0D1D4-A9F6-4627-9EC9-83301074278F}"/>
              </a:ext>
            </a:extLst>
          </p:cNvPr>
          <p:cNvSpPr/>
          <p:nvPr/>
        </p:nvSpPr>
        <p:spPr>
          <a:xfrm>
            <a:off x="20875556" y="12339347"/>
            <a:ext cx="15753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9E45E4-8310-4179-AC90-DE93D1359A11}"/>
              </a:ext>
            </a:extLst>
          </p:cNvPr>
          <p:cNvSpPr/>
          <p:nvPr/>
        </p:nvSpPr>
        <p:spPr>
          <a:xfrm>
            <a:off x="20875556" y="14048590"/>
            <a:ext cx="15753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62995F4-7260-47E2-BEE1-318549DF497D}"/>
              </a:ext>
            </a:extLst>
          </p:cNvPr>
          <p:cNvSpPr/>
          <p:nvPr/>
        </p:nvSpPr>
        <p:spPr>
          <a:xfrm>
            <a:off x="20875556" y="15516609"/>
            <a:ext cx="15753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0C3239-DD45-42AA-B383-1FB2FBB33FAC}"/>
              </a:ext>
            </a:extLst>
          </p:cNvPr>
          <p:cNvSpPr txBox="1"/>
          <p:nvPr/>
        </p:nvSpPr>
        <p:spPr>
          <a:xfrm>
            <a:off x="2131459" y="2491079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1344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497F57D-EF3D-4760-8A05-682BEA0F3292}"/>
              </a:ext>
            </a:extLst>
          </p:cNvPr>
          <p:cNvSpPr txBox="1"/>
          <p:nvPr/>
        </p:nvSpPr>
        <p:spPr>
          <a:xfrm>
            <a:off x="21904318" y="2491078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1372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2FA3E8D-0FDD-478B-ADAE-CCCB11267242}"/>
              </a:ext>
            </a:extLst>
          </p:cNvPr>
          <p:cNvSpPr/>
          <p:nvPr/>
        </p:nvSpPr>
        <p:spPr>
          <a:xfrm>
            <a:off x="11810999" y="1574570"/>
            <a:ext cx="411657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9B4E40-928A-4DE8-A76F-2BB2A68DE222}"/>
              </a:ext>
            </a:extLst>
          </p:cNvPr>
          <p:cNvSpPr/>
          <p:nvPr/>
        </p:nvSpPr>
        <p:spPr>
          <a:xfrm>
            <a:off x="11810999" y="3096320"/>
            <a:ext cx="411657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D29991-476E-4909-888B-900A0E8CFB0F}"/>
              </a:ext>
            </a:extLst>
          </p:cNvPr>
          <p:cNvSpPr/>
          <p:nvPr/>
        </p:nvSpPr>
        <p:spPr>
          <a:xfrm>
            <a:off x="13190706" y="4630522"/>
            <a:ext cx="27368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BA5322-49F7-4B17-B3E9-43AB86C2056D}"/>
              </a:ext>
            </a:extLst>
          </p:cNvPr>
          <p:cNvSpPr/>
          <p:nvPr/>
        </p:nvSpPr>
        <p:spPr>
          <a:xfrm>
            <a:off x="3149687" y="6389291"/>
            <a:ext cx="12472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33869E-95CC-4FCA-8F6F-0CC37500DCCE}"/>
              </a:ext>
            </a:extLst>
          </p:cNvPr>
          <p:cNvSpPr/>
          <p:nvPr/>
        </p:nvSpPr>
        <p:spPr>
          <a:xfrm>
            <a:off x="3149687" y="7876431"/>
            <a:ext cx="12472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768C69-5AA7-4718-BBC7-4370753B0A2C}"/>
              </a:ext>
            </a:extLst>
          </p:cNvPr>
          <p:cNvSpPr/>
          <p:nvPr/>
        </p:nvSpPr>
        <p:spPr>
          <a:xfrm>
            <a:off x="3149686" y="9282095"/>
            <a:ext cx="12472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80A284-1EE2-44D1-861D-9FC20387FF1C}"/>
              </a:ext>
            </a:extLst>
          </p:cNvPr>
          <p:cNvSpPr/>
          <p:nvPr/>
        </p:nvSpPr>
        <p:spPr>
          <a:xfrm>
            <a:off x="3149687" y="10991338"/>
            <a:ext cx="12472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A1723F-0F79-4F06-992F-A5A337FE3AC9}"/>
              </a:ext>
            </a:extLst>
          </p:cNvPr>
          <p:cNvSpPr/>
          <p:nvPr/>
        </p:nvSpPr>
        <p:spPr>
          <a:xfrm>
            <a:off x="3149687" y="12459357"/>
            <a:ext cx="12472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3498CC-327E-494D-A3AA-9958B8DB04F7}"/>
              </a:ext>
            </a:extLst>
          </p:cNvPr>
          <p:cNvSpPr/>
          <p:nvPr/>
        </p:nvSpPr>
        <p:spPr>
          <a:xfrm>
            <a:off x="3149686" y="14073477"/>
            <a:ext cx="94962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42F785-00C3-4A35-861D-35D0B8CD57F2}"/>
              </a:ext>
            </a:extLst>
          </p:cNvPr>
          <p:cNvSpPr/>
          <p:nvPr/>
        </p:nvSpPr>
        <p:spPr>
          <a:xfrm>
            <a:off x="3112246" y="17203090"/>
            <a:ext cx="82302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7A8FBF-09C7-40AA-81D6-E41549B380DD}"/>
              </a:ext>
            </a:extLst>
          </p:cNvPr>
          <p:cNvSpPr/>
          <p:nvPr/>
        </p:nvSpPr>
        <p:spPr>
          <a:xfrm>
            <a:off x="3112245" y="18806669"/>
            <a:ext cx="82302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D4CE0E-7DF8-4CF5-B161-70807564911F}"/>
              </a:ext>
            </a:extLst>
          </p:cNvPr>
          <p:cNvSpPr/>
          <p:nvPr/>
        </p:nvSpPr>
        <p:spPr>
          <a:xfrm>
            <a:off x="3112245" y="20299410"/>
            <a:ext cx="82302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FEBD3C-A583-40B8-810A-55D2797CAB70}"/>
              </a:ext>
            </a:extLst>
          </p:cNvPr>
          <p:cNvSpPr/>
          <p:nvPr/>
        </p:nvSpPr>
        <p:spPr>
          <a:xfrm>
            <a:off x="3149686" y="15595227"/>
            <a:ext cx="94962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5229F5-69BE-466B-9587-92532E4F751D}"/>
              </a:ext>
            </a:extLst>
          </p:cNvPr>
          <p:cNvSpPr/>
          <p:nvPr/>
        </p:nvSpPr>
        <p:spPr>
          <a:xfrm>
            <a:off x="16083214" y="6521242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F33624-008B-4FA3-AB6F-2B9E5355217B}"/>
              </a:ext>
            </a:extLst>
          </p:cNvPr>
          <p:cNvSpPr/>
          <p:nvPr/>
        </p:nvSpPr>
        <p:spPr>
          <a:xfrm>
            <a:off x="16083213" y="7948434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A2BCCAA-1EC7-4DD8-AC49-57DBD403899E}"/>
              </a:ext>
            </a:extLst>
          </p:cNvPr>
          <p:cNvSpPr/>
          <p:nvPr/>
        </p:nvSpPr>
        <p:spPr>
          <a:xfrm>
            <a:off x="16083212" y="9410194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65BD98-707F-4099-A631-2D36EFE1AD93}"/>
              </a:ext>
            </a:extLst>
          </p:cNvPr>
          <p:cNvSpPr/>
          <p:nvPr/>
        </p:nvSpPr>
        <p:spPr>
          <a:xfrm>
            <a:off x="16083211" y="11083498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97634F-3958-4DC1-A5E9-C8B33B52788F}"/>
              </a:ext>
            </a:extLst>
          </p:cNvPr>
          <p:cNvSpPr/>
          <p:nvPr/>
        </p:nvSpPr>
        <p:spPr>
          <a:xfrm>
            <a:off x="16083210" y="12551517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D8C3B2-2554-4417-ACC3-82A9F2C114A7}"/>
              </a:ext>
            </a:extLst>
          </p:cNvPr>
          <p:cNvSpPr/>
          <p:nvPr/>
        </p:nvSpPr>
        <p:spPr>
          <a:xfrm>
            <a:off x="14918383" y="14073477"/>
            <a:ext cx="74941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5EEE60-6A77-4B56-B08A-2DB33166E7DC}"/>
              </a:ext>
            </a:extLst>
          </p:cNvPr>
          <p:cNvSpPr/>
          <p:nvPr/>
        </p:nvSpPr>
        <p:spPr>
          <a:xfrm>
            <a:off x="14918383" y="15782720"/>
            <a:ext cx="74941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FEB77F9-4A2D-418B-8030-41B1C39BE207}"/>
              </a:ext>
            </a:extLst>
          </p:cNvPr>
          <p:cNvSpPr/>
          <p:nvPr/>
        </p:nvSpPr>
        <p:spPr>
          <a:xfrm>
            <a:off x="15927572" y="17366964"/>
            <a:ext cx="64849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608F6C8-E379-4E16-B69F-E8E36F3AD9B4}"/>
              </a:ext>
            </a:extLst>
          </p:cNvPr>
          <p:cNvSpPr/>
          <p:nvPr/>
        </p:nvSpPr>
        <p:spPr>
          <a:xfrm>
            <a:off x="15927571" y="20299410"/>
            <a:ext cx="64849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848D2ED-CB9C-4016-9736-43F2A00EEDFE}"/>
              </a:ext>
            </a:extLst>
          </p:cNvPr>
          <p:cNvSpPr/>
          <p:nvPr/>
        </p:nvSpPr>
        <p:spPr>
          <a:xfrm>
            <a:off x="15927572" y="18772699"/>
            <a:ext cx="64849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8C3BB59-45B1-48DF-91F3-9E5282339060}"/>
              </a:ext>
            </a:extLst>
          </p:cNvPr>
          <p:cNvSpPr txBox="1"/>
          <p:nvPr/>
        </p:nvSpPr>
        <p:spPr>
          <a:xfrm>
            <a:off x="2074564" y="2194682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1372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EBF1BD8-92DD-4F52-913B-82EBBCC101C3}"/>
              </a:ext>
            </a:extLst>
          </p:cNvPr>
          <p:cNvSpPr txBox="1"/>
          <p:nvPr/>
        </p:nvSpPr>
        <p:spPr>
          <a:xfrm>
            <a:off x="21903414" y="2188365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1400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4944E84-0D08-4ABF-B911-9AA9617B4216}"/>
              </a:ext>
            </a:extLst>
          </p:cNvPr>
          <p:cNvSpPr txBox="1"/>
          <p:nvPr/>
        </p:nvSpPr>
        <p:spPr>
          <a:xfrm>
            <a:off x="11903980" y="2194682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1384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B65DF3-C7DD-45B1-A3D6-85C23E35C83F}"/>
              </a:ext>
            </a:extLst>
          </p:cNvPr>
          <p:cNvSpPr/>
          <p:nvPr/>
        </p:nvSpPr>
        <p:spPr>
          <a:xfrm>
            <a:off x="5303874" y="1661345"/>
            <a:ext cx="411657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17CFBF-CB8E-46DA-B49C-A23447D4471B}"/>
              </a:ext>
            </a:extLst>
          </p:cNvPr>
          <p:cNvSpPr/>
          <p:nvPr/>
        </p:nvSpPr>
        <p:spPr>
          <a:xfrm>
            <a:off x="5303874" y="3183095"/>
            <a:ext cx="411657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66A778-A6B1-46A6-8B73-CB937862DD51}"/>
              </a:ext>
            </a:extLst>
          </p:cNvPr>
          <p:cNvSpPr/>
          <p:nvPr/>
        </p:nvSpPr>
        <p:spPr>
          <a:xfrm>
            <a:off x="6614809" y="4717297"/>
            <a:ext cx="280563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E2EB93-5821-4236-BE56-52D0D9435F3D}"/>
              </a:ext>
            </a:extLst>
          </p:cNvPr>
          <p:cNvSpPr/>
          <p:nvPr/>
        </p:nvSpPr>
        <p:spPr>
          <a:xfrm>
            <a:off x="7870543" y="6650651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07234A-1041-4B4B-A55C-5DADD5116C8D}"/>
              </a:ext>
            </a:extLst>
          </p:cNvPr>
          <p:cNvSpPr/>
          <p:nvPr/>
        </p:nvSpPr>
        <p:spPr>
          <a:xfrm>
            <a:off x="7870543" y="8137791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561061-48DD-4C20-A2F9-01111880B909}"/>
              </a:ext>
            </a:extLst>
          </p:cNvPr>
          <p:cNvSpPr/>
          <p:nvPr/>
        </p:nvSpPr>
        <p:spPr>
          <a:xfrm>
            <a:off x="7870542" y="9543455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A6861D-D3C1-41B9-B8D8-16B99CE53B97}"/>
              </a:ext>
            </a:extLst>
          </p:cNvPr>
          <p:cNvSpPr/>
          <p:nvPr/>
        </p:nvSpPr>
        <p:spPr>
          <a:xfrm>
            <a:off x="7870543" y="11252698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D048F5-C59B-4CCE-B8D9-03DABB89EECD}"/>
              </a:ext>
            </a:extLst>
          </p:cNvPr>
          <p:cNvSpPr/>
          <p:nvPr/>
        </p:nvSpPr>
        <p:spPr>
          <a:xfrm>
            <a:off x="7870543" y="12720717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D9D2C-3E83-4BBC-BD5F-B5130F85753E}"/>
              </a:ext>
            </a:extLst>
          </p:cNvPr>
          <p:cNvSpPr/>
          <p:nvPr/>
        </p:nvSpPr>
        <p:spPr>
          <a:xfrm>
            <a:off x="3149686" y="14073477"/>
            <a:ext cx="16752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DD5A08-E2D3-499D-A717-48E782291B1F}"/>
              </a:ext>
            </a:extLst>
          </p:cNvPr>
          <p:cNvSpPr/>
          <p:nvPr/>
        </p:nvSpPr>
        <p:spPr>
          <a:xfrm>
            <a:off x="3112247" y="17203090"/>
            <a:ext cx="17126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2A33B2-C68D-4778-9746-C96F3CF28C39}"/>
              </a:ext>
            </a:extLst>
          </p:cNvPr>
          <p:cNvSpPr/>
          <p:nvPr/>
        </p:nvSpPr>
        <p:spPr>
          <a:xfrm>
            <a:off x="3112246" y="18806669"/>
            <a:ext cx="28799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BB8956-F7A3-4926-A0AD-0E7BCBCC74DE}"/>
              </a:ext>
            </a:extLst>
          </p:cNvPr>
          <p:cNvSpPr/>
          <p:nvPr/>
        </p:nvSpPr>
        <p:spPr>
          <a:xfrm>
            <a:off x="3112245" y="20299410"/>
            <a:ext cx="28744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FBE162-F7D4-4EB4-BD8E-820A31C258F2}"/>
              </a:ext>
            </a:extLst>
          </p:cNvPr>
          <p:cNvSpPr/>
          <p:nvPr/>
        </p:nvSpPr>
        <p:spPr>
          <a:xfrm>
            <a:off x="3149686" y="15595227"/>
            <a:ext cx="28744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CCA280-64BC-4B93-940B-E8E958753FED}"/>
              </a:ext>
            </a:extLst>
          </p:cNvPr>
          <p:cNvSpPr/>
          <p:nvPr/>
        </p:nvSpPr>
        <p:spPr>
          <a:xfrm>
            <a:off x="18259418" y="1736709"/>
            <a:ext cx="411657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7CEC78-327E-4461-963C-EA102AFBFDE8}"/>
              </a:ext>
            </a:extLst>
          </p:cNvPr>
          <p:cNvSpPr/>
          <p:nvPr/>
        </p:nvSpPr>
        <p:spPr>
          <a:xfrm>
            <a:off x="18259418" y="3258459"/>
            <a:ext cx="411657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A75DC8C-6603-4DF8-8B5D-DF62545A7D3C}"/>
              </a:ext>
            </a:extLst>
          </p:cNvPr>
          <p:cNvSpPr/>
          <p:nvPr/>
        </p:nvSpPr>
        <p:spPr>
          <a:xfrm>
            <a:off x="18259418" y="4792661"/>
            <a:ext cx="411657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EF2C34-8330-4DF4-ABD5-9E5706A44CC9}"/>
              </a:ext>
            </a:extLst>
          </p:cNvPr>
          <p:cNvSpPr/>
          <p:nvPr/>
        </p:nvSpPr>
        <p:spPr>
          <a:xfrm>
            <a:off x="9420447" y="14188736"/>
            <a:ext cx="97041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3597081-92AB-4BB4-B312-37F9D0467C2C}"/>
              </a:ext>
            </a:extLst>
          </p:cNvPr>
          <p:cNvSpPr/>
          <p:nvPr/>
        </p:nvSpPr>
        <p:spPr>
          <a:xfrm>
            <a:off x="9572017" y="17318349"/>
            <a:ext cx="8229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27E163A-55E8-4AD4-ACBE-97C66B5F7C97}"/>
              </a:ext>
            </a:extLst>
          </p:cNvPr>
          <p:cNvSpPr/>
          <p:nvPr/>
        </p:nvSpPr>
        <p:spPr>
          <a:xfrm>
            <a:off x="8342483" y="18921928"/>
            <a:ext cx="94591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6C412F4-EA35-4CD2-A15F-4EAC9BD37BEA}"/>
              </a:ext>
            </a:extLst>
          </p:cNvPr>
          <p:cNvSpPr/>
          <p:nvPr/>
        </p:nvSpPr>
        <p:spPr>
          <a:xfrm>
            <a:off x="8342483" y="20414669"/>
            <a:ext cx="94407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DBF844-634D-43B9-AA01-8C3DCBB3BC6E}"/>
              </a:ext>
            </a:extLst>
          </p:cNvPr>
          <p:cNvSpPr/>
          <p:nvPr/>
        </p:nvSpPr>
        <p:spPr>
          <a:xfrm>
            <a:off x="10428050" y="15710486"/>
            <a:ext cx="87174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344A405-86B3-4F28-A5A8-8DF50D1EBD62}"/>
              </a:ext>
            </a:extLst>
          </p:cNvPr>
          <p:cNvSpPr txBox="1"/>
          <p:nvPr/>
        </p:nvSpPr>
        <p:spPr>
          <a:xfrm>
            <a:off x="2133833" y="2188365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1400</a:t>
            </a:r>
            <a:endParaRPr lang="zh-TW" altLang="en-US" sz="3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BBEC7-21A6-49ED-892A-CEC9112D81A0}"/>
              </a:ext>
            </a:extLst>
          </p:cNvPr>
          <p:cNvSpPr txBox="1"/>
          <p:nvPr/>
        </p:nvSpPr>
        <p:spPr>
          <a:xfrm>
            <a:off x="21866877" y="2183517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1432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BC8F760-F209-4F67-96F2-89DA67023ED2}"/>
              </a:ext>
            </a:extLst>
          </p:cNvPr>
          <p:cNvSpPr/>
          <p:nvPr/>
        </p:nvSpPr>
        <p:spPr>
          <a:xfrm>
            <a:off x="21357763" y="14176284"/>
            <a:ext cx="10182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FE690C8-1C33-4AA1-BCFC-5D331FDE2EBF}"/>
              </a:ext>
            </a:extLst>
          </p:cNvPr>
          <p:cNvSpPr/>
          <p:nvPr/>
        </p:nvSpPr>
        <p:spPr>
          <a:xfrm>
            <a:off x="21357764" y="15669191"/>
            <a:ext cx="10182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0356"/>
            <a:ext cx="23622000" cy="334232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A0A4DE6-0AD1-424B-AEDD-D5E39F358FAD}"/>
              </a:ext>
            </a:extLst>
          </p:cNvPr>
          <p:cNvSpPr/>
          <p:nvPr/>
        </p:nvSpPr>
        <p:spPr>
          <a:xfrm>
            <a:off x="3112246" y="9451522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7A7F3C-A17E-4A10-8FAA-7CFD64223827}"/>
              </a:ext>
            </a:extLst>
          </p:cNvPr>
          <p:cNvSpPr/>
          <p:nvPr/>
        </p:nvSpPr>
        <p:spPr>
          <a:xfrm>
            <a:off x="3112245" y="10857186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CAD892-8C20-40C7-B554-7FD95FEFB9A0}"/>
              </a:ext>
            </a:extLst>
          </p:cNvPr>
          <p:cNvSpPr/>
          <p:nvPr/>
        </p:nvSpPr>
        <p:spPr>
          <a:xfrm>
            <a:off x="3112246" y="12566429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6A6898-44AA-463F-88DC-991C0A0A3B0C}"/>
              </a:ext>
            </a:extLst>
          </p:cNvPr>
          <p:cNvSpPr/>
          <p:nvPr/>
        </p:nvSpPr>
        <p:spPr>
          <a:xfrm>
            <a:off x="3112246" y="14034448"/>
            <a:ext cx="2250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F94D01-D213-4F26-8201-AAD07B9C95E2}"/>
              </a:ext>
            </a:extLst>
          </p:cNvPr>
          <p:cNvSpPr/>
          <p:nvPr/>
        </p:nvSpPr>
        <p:spPr>
          <a:xfrm>
            <a:off x="3149682" y="15595227"/>
            <a:ext cx="82545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A219AD-6D14-4E2A-AF31-1E45C5EB4C55}"/>
              </a:ext>
            </a:extLst>
          </p:cNvPr>
          <p:cNvSpPr/>
          <p:nvPr/>
        </p:nvSpPr>
        <p:spPr>
          <a:xfrm>
            <a:off x="3112242" y="18724840"/>
            <a:ext cx="8286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BEEE7FA-EE9C-49A9-B590-F30EC64CA357}"/>
              </a:ext>
            </a:extLst>
          </p:cNvPr>
          <p:cNvSpPr/>
          <p:nvPr/>
        </p:nvSpPr>
        <p:spPr>
          <a:xfrm>
            <a:off x="3112241" y="20328419"/>
            <a:ext cx="8286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C08319-1335-428A-BAFB-EFC3F026018F}"/>
              </a:ext>
            </a:extLst>
          </p:cNvPr>
          <p:cNvSpPr/>
          <p:nvPr/>
        </p:nvSpPr>
        <p:spPr>
          <a:xfrm>
            <a:off x="3112241" y="21821160"/>
            <a:ext cx="82705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F660C4-C699-4A53-AD2A-976BE7C6C28D}"/>
              </a:ext>
            </a:extLst>
          </p:cNvPr>
          <p:cNvSpPr/>
          <p:nvPr/>
        </p:nvSpPr>
        <p:spPr>
          <a:xfrm>
            <a:off x="3149682" y="17116977"/>
            <a:ext cx="82705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C9BB08-EE4F-4AE9-A3AD-72A62F41A88F}"/>
              </a:ext>
            </a:extLst>
          </p:cNvPr>
          <p:cNvSpPr/>
          <p:nvPr/>
        </p:nvSpPr>
        <p:spPr>
          <a:xfrm>
            <a:off x="10481474" y="1526842"/>
            <a:ext cx="1167677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F01AA7C-3F08-42B7-AADA-4B9186AF12C5}"/>
              </a:ext>
            </a:extLst>
          </p:cNvPr>
          <p:cNvSpPr/>
          <p:nvPr/>
        </p:nvSpPr>
        <p:spPr>
          <a:xfrm>
            <a:off x="10481474" y="3053684"/>
            <a:ext cx="1167677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6F3ADA-A73D-4A0B-8110-1C9C48C15282}"/>
              </a:ext>
            </a:extLst>
          </p:cNvPr>
          <p:cNvSpPr/>
          <p:nvPr/>
        </p:nvSpPr>
        <p:spPr>
          <a:xfrm>
            <a:off x="10481474" y="4745785"/>
            <a:ext cx="699845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3C508A-8B2F-4C9D-8DF0-92F939D1EEEC}"/>
              </a:ext>
            </a:extLst>
          </p:cNvPr>
          <p:cNvSpPr/>
          <p:nvPr/>
        </p:nvSpPr>
        <p:spPr>
          <a:xfrm>
            <a:off x="10481474" y="6183297"/>
            <a:ext cx="1185707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234BDF-C407-45BD-871B-1559071D7C1F}"/>
              </a:ext>
            </a:extLst>
          </p:cNvPr>
          <p:cNvSpPr/>
          <p:nvPr/>
        </p:nvSpPr>
        <p:spPr>
          <a:xfrm>
            <a:off x="16799442" y="7786876"/>
            <a:ext cx="569150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A482747-D559-43CF-B905-6181F7B00A84}"/>
              </a:ext>
            </a:extLst>
          </p:cNvPr>
          <p:cNvSpPr txBox="1"/>
          <p:nvPr/>
        </p:nvSpPr>
        <p:spPr>
          <a:xfrm>
            <a:off x="2131455" y="2350568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1432</a:t>
            </a:r>
            <a:endParaRPr lang="zh-TW" altLang="en-US" sz="3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126B72E-A715-4808-AEF4-010917691CF9}"/>
              </a:ext>
            </a:extLst>
          </p:cNvPr>
          <p:cNvSpPr txBox="1"/>
          <p:nvPr/>
        </p:nvSpPr>
        <p:spPr>
          <a:xfrm>
            <a:off x="21981836" y="2346760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1464</a:t>
            </a:r>
            <a:endParaRPr lang="zh-TW" altLang="en-US" sz="3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093D208-0B08-4599-B90E-7852860F7182}"/>
              </a:ext>
            </a:extLst>
          </p:cNvPr>
          <p:cNvSpPr/>
          <p:nvPr/>
        </p:nvSpPr>
        <p:spPr>
          <a:xfrm>
            <a:off x="15739353" y="15497443"/>
            <a:ext cx="67515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726448E-1EAA-4137-8848-86D0F3391F91}"/>
              </a:ext>
            </a:extLst>
          </p:cNvPr>
          <p:cNvSpPr/>
          <p:nvPr/>
        </p:nvSpPr>
        <p:spPr>
          <a:xfrm>
            <a:off x="15739355" y="17334825"/>
            <a:ext cx="67515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28CD31-4354-4DDB-A5E8-C0C7E44F3ECF}"/>
              </a:ext>
            </a:extLst>
          </p:cNvPr>
          <p:cNvSpPr/>
          <p:nvPr/>
        </p:nvSpPr>
        <p:spPr>
          <a:xfrm>
            <a:off x="3293865" y="6364655"/>
            <a:ext cx="94439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AAC4D8-4FCD-4E60-A8E3-78FEF5E23D76}"/>
              </a:ext>
            </a:extLst>
          </p:cNvPr>
          <p:cNvSpPr/>
          <p:nvPr/>
        </p:nvSpPr>
        <p:spPr>
          <a:xfrm>
            <a:off x="3293865" y="7806436"/>
            <a:ext cx="94439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30ECF3-41E0-450B-8904-312AAD6D8AA0}"/>
              </a:ext>
            </a:extLst>
          </p:cNvPr>
          <p:cNvSpPr/>
          <p:nvPr/>
        </p:nvSpPr>
        <p:spPr>
          <a:xfrm>
            <a:off x="3124652" y="9447394"/>
            <a:ext cx="96131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66461A-565C-4D4E-9631-A59AFA7FA9BC}"/>
              </a:ext>
            </a:extLst>
          </p:cNvPr>
          <p:cNvSpPr/>
          <p:nvPr/>
        </p:nvSpPr>
        <p:spPr>
          <a:xfrm>
            <a:off x="13122141" y="12683235"/>
            <a:ext cx="9461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14916E-FD57-441E-823B-B44100CE312B}"/>
              </a:ext>
            </a:extLst>
          </p:cNvPr>
          <p:cNvSpPr/>
          <p:nvPr/>
        </p:nvSpPr>
        <p:spPr>
          <a:xfrm>
            <a:off x="13165332" y="14204254"/>
            <a:ext cx="94182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27A4F5-885D-479A-BCF7-595CDDB6A238}"/>
              </a:ext>
            </a:extLst>
          </p:cNvPr>
          <p:cNvSpPr/>
          <p:nvPr/>
        </p:nvSpPr>
        <p:spPr>
          <a:xfrm>
            <a:off x="13165332" y="15725274"/>
            <a:ext cx="94182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1D43B8-E907-4F4A-8723-01DD0359A5A1}"/>
              </a:ext>
            </a:extLst>
          </p:cNvPr>
          <p:cNvSpPr/>
          <p:nvPr/>
        </p:nvSpPr>
        <p:spPr>
          <a:xfrm>
            <a:off x="13165332" y="6265066"/>
            <a:ext cx="83124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6013DB-444E-45FC-B2FF-500B90F52C91}"/>
              </a:ext>
            </a:extLst>
          </p:cNvPr>
          <p:cNvSpPr/>
          <p:nvPr/>
        </p:nvSpPr>
        <p:spPr>
          <a:xfrm>
            <a:off x="13165332" y="7932781"/>
            <a:ext cx="83556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2BF43B-34C5-4083-BFA1-EDD75066013C}"/>
              </a:ext>
            </a:extLst>
          </p:cNvPr>
          <p:cNvSpPr/>
          <p:nvPr/>
        </p:nvSpPr>
        <p:spPr>
          <a:xfrm>
            <a:off x="3293865" y="1593256"/>
            <a:ext cx="1818390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BCD54F-5CBD-4AF1-A79F-2124F31D7FCF}"/>
              </a:ext>
            </a:extLst>
          </p:cNvPr>
          <p:cNvSpPr/>
          <p:nvPr/>
        </p:nvSpPr>
        <p:spPr>
          <a:xfrm>
            <a:off x="3293866" y="3194893"/>
            <a:ext cx="181997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8FE58E0-844A-4EDE-AB0D-65D861AC4DC0}"/>
              </a:ext>
            </a:extLst>
          </p:cNvPr>
          <p:cNvSpPr/>
          <p:nvPr/>
        </p:nvSpPr>
        <p:spPr>
          <a:xfrm>
            <a:off x="4316819" y="4862608"/>
            <a:ext cx="1716094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2F2926-50CD-4219-BB49-3E6EE754F2D3}"/>
              </a:ext>
            </a:extLst>
          </p:cNvPr>
          <p:cNvSpPr/>
          <p:nvPr/>
        </p:nvSpPr>
        <p:spPr>
          <a:xfrm>
            <a:off x="3389885" y="11088352"/>
            <a:ext cx="94439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BC26D21-0C72-4AEE-B85B-BE019776CF16}"/>
              </a:ext>
            </a:extLst>
          </p:cNvPr>
          <p:cNvSpPr/>
          <p:nvPr/>
        </p:nvSpPr>
        <p:spPr>
          <a:xfrm>
            <a:off x="3389885" y="12798937"/>
            <a:ext cx="94439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6A53C6-8AE7-413C-BE18-6EB3CE03C2AB}"/>
              </a:ext>
            </a:extLst>
          </p:cNvPr>
          <p:cNvSpPr/>
          <p:nvPr/>
        </p:nvSpPr>
        <p:spPr>
          <a:xfrm>
            <a:off x="3389885" y="14211337"/>
            <a:ext cx="94439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EEE79B4-4BC0-4A75-95A7-35216CAFED49}"/>
              </a:ext>
            </a:extLst>
          </p:cNvPr>
          <p:cNvSpPr/>
          <p:nvPr/>
        </p:nvSpPr>
        <p:spPr>
          <a:xfrm>
            <a:off x="3418896" y="15725274"/>
            <a:ext cx="94439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0433776-7EBE-443E-B001-8B5620914D87}"/>
              </a:ext>
            </a:extLst>
          </p:cNvPr>
          <p:cNvSpPr/>
          <p:nvPr/>
        </p:nvSpPr>
        <p:spPr>
          <a:xfrm>
            <a:off x="13122141" y="9598993"/>
            <a:ext cx="83556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89EDCCD-5662-4B04-9D96-C2AF42A60A18}"/>
              </a:ext>
            </a:extLst>
          </p:cNvPr>
          <p:cNvSpPr/>
          <p:nvPr/>
        </p:nvSpPr>
        <p:spPr>
          <a:xfrm>
            <a:off x="13122141" y="11141114"/>
            <a:ext cx="83556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8F700C-19DD-4FC7-BFB7-C496E7A41801}"/>
              </a:ext>
            </a:extLst>
          </p:cNvPr>
          <p:cNvSpPr/>
          <p:nvPr/>
        </p:nvSpPr>
        <p:spPr>
          <a:xfrm>
            <a:off x="21520956" y="9678008"/>
            <a:ext cx="10625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72561C3-326A-48AC-AC52-ABEC0BC24D56}"/>
              </a:ext>
            </a:extLst>
          </p:cNvPr>
          <p:cNvSpPr/>
          <p:nvPr/>
        </p:nvSpPr>
        <p:spPr>
          <a:xfrm>
            <a:off x="21520956" y="11269789"/>
            <a:ext cx="10625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E77AE03-826A-46A4-81D1-00B9CB9446D4}"/>
              </a:ext>
            </a:extLst>
          </p:cNvPr>
          <p:cNvSpPr txBox="1"/>
          <p:nvPr/>
        </p:nvSpPr>
        <p:spPr>
          <a:xfrm>
            <a:off x="2106425" y="1755318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1464</a:t>
            </a:r>
            <a:endParaRPr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47B5A8E-B2A3-4591-9F84-3E4C43CAA7AB}"/>
              </a:ext>
            </a:extLst>
          </p:cNvPr>
          <p:cNvSpPr txBox="1"/>
          <p:nvPr/>
        </p:nvSpPr>
        <p:spPr>
          <a:xfrm>
            <a:off x="21864673" y="1755318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1492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864FBE-74CE-49E1-A205-060AA9FD0AC4}"/>
              </a:ext>
            </a:extLst>
          </p:cNvPr>
          <p:cNvSpPr/>
          <p:nvPr/>
        </p:nvSpPr>
        <p:spPr>
          <a:xfrm>
            <a:off x="3363427" y="17522019"/>
            <a:ext cx="68438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347992-DC30-46D0-AAD0-BA22B01DCE35}"/>
              </a:ext>
            </a:extLst>
          </p:cNvPr>
          <p:cNvSpPr/>
          <p:nvPr/>
        </p:nvSpPr>
        <p:spPr>
          <a:xfrm>
            <a:off x="3363426" y="19044724"/>
            <a:ext cx="68438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1F7206-2A9E-4460-8BB4-EDF98F23F0F8}"/>
              </a:ext>
            </a:extLst>
          </p:cNvPr>
          <p:cNvSpPr/>
          <p:nvPr/>
        </p:nvSpPr>
        <p:spPr>
          <a:xfrm>
            <a:off x="3363428" y="20572593"/>
            <a:ext cx="68438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1057E8-2D0E-4A73-901B-9639B2FA008F}"/>
              </a:ext>
            </a:extLst>
          </p:cNvPr>
          <p:cNvSpPr/>
          <p:nvPr/>
        </p:nvSpPr>
        <p:spPr>
          <a:xfrm>
            <a:off x="3363430" y="22074353"/>
            <a:ext cx="61307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88A0F0-E90C-4BBB-A860-04C84C1FCFEF}"/>
              </a:ext>
            </a:extLst>
          </p:cNvPr>
          <p:cNvSpPr/>
          <p:nvPr/>
        </p:nvSpPr>
        <p:spPr>
          <a:xfrm>
            <a:off x="3363429" y="23694173"/>
            <a:ext cx="61307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F20635-131C-48F3-8CD8-29029A31F66B}"/>
              </a:ext>
            </a:extLst>
          </p:cNvPr>
          <p:cNvSpPr/>
          <p:nvPr/>
        </p:nvSpPr>
        <p:spPr>
          <a:xfrm>
            <a:off x="3363429" y="1582845"/>
            <a:ext cx="68438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2B4328-2E22-4154-9A24-6B042F57C26F}"/>
              </a:ext>
            </a:extLst>
          </p:cNvPr>
          <p:cNvSpPr/>
          <p:nvPr/>
        </p:nvSpPr>
        <p:spPr>
          <a:xfrm>
            <a:off x="3363429" y="3105550"/>
            <a:ext cx="68438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99A80C-3013-4497-9101-13FCCF796BEA}"/>
              </a:ext>
            </a:extLst>
          </p:cNvPr>
          <p:cNvSpPr/>
          <p:nvPr/>
        </p:nvSpPr>
        <p:spPr>
          <a:xfrm>
            <a:off x="3363428" y="4829823"/>
            <a:ext cx="68438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1A86C4-5B43-49D2-AC25-0F505E07F94F}"/>
              </a:ext>
            </a:extLst>
          </p:cNvPr>
          <p:cNvSpPr/>
          <p:nvPr/>
        </p:nvSpPr>
        <p:spPr>
          <a:xfrm>
            <a:off x="3363427" y="6315311"/>
            <a:ext cx="68438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EBF7B87-C098-48C8-AF64-DA3D399581E4}"/>
              </a:ext>
            </a:extLst>
          </p:cNvPr>
          <p:cNvSpPr/>
          <p:nvPr/>
        </p:nvSpPr>
        <p:spPr>
          <a:xfrm>
            <a:off x="3363429" y="7935373"/>
            <a:ext cx="68438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624698-D43D-4E49-836B-591548D6E3B4}"/>
              </a:ext>
            </a:extLst>
          </p:cNvPr>
          <p:cNvSpPr/>
          <p:nvPr/>
        </p:nvSpPr>
        <p:spPr>
          <a:xfrm>
            <a:off x="10207256" y="6247996"/>
            <a:ext cx="1222744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08BF7FB-862E-40D2-B7B1-737AA53B7678}"/>
              </a:ext>
            </a:extLst>
          </p:cNvPr>
          <p:cNvSpPr/>
          <p:nvPr/>
        </p:nvSpPr>
        <p:spPr>
          <a:xfrm>
            <a:off x="11979348" y="7666169"/>
            <a:ext cx="1045535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CC89A2-2B9D-42D9-91F6-F85A94A57636}"/>
              </a:ext>
            </a:extLst>
          </p:cNvPr>
          <p:cNvSpPr/>
          <p:nvPr/>
        </p:nvSpPr>
        <p:spPr>
          <a:xfrm>
            <a:off x="13630939" y="9653147"/>
            <a:ext cx="88037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CFC188-3362-4BE2-A87F-57CCA4224EBC}"/>
              </a:ext>
            </a:extLst>
          </p:cNvPr>
          <p:cNvSpPr/>
          <p:nvPr/>
        </p:nvSpPr>
        <p:spPr>
          <a:xfrm>
            <a:off x="13630938" y="11065547"/>
            <a:ext cx="88037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73E2C8-55FA-491D-B456-7D7064C522B0}"/>
              </a:ext>
            </a:extLst>
          </p:cNvPr>
          <p:cNvSpPr/>
          <p:nvPr/>
        </p:nvSpPr>
        <p:spPr>
          <a:xfrm>
            <a:off x="16565526" y="12685240"/>
            <a:ext cx="58691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C5E6-9E5A-49D8-B458-6086DDB0D1D7}"/>
              </a:ext>
            </a:extLst>
          </p:cNvPr>
          <p:cNvSpPr/>
          <p:nvPr/>
        </p:nvSpPr>
        <p:spPr>
          <a:xfrm>
            <a:off x="16565530" y="14304933"/>
            <a:ext cx="58691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89F3A21-E21B-432E-8561-45552E724F60}"/>
              </a:ext>
            </a:extLst>
          </p:cNvPr>
          <p:cNvSpPr/>
          <p:nvPr/>
        </p:nvSpPr>
        <p:spPr>
          <a:xfrm>
            <a:off x="16565530" y="15807142"/>
            <a:ext cx="58691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9B7DF1F-978D-4D17-89F0-AFA21DA9ACD2}"/>
              </a:ext>
            </a:extLst>
          </p:cNvPr>
          <p:cNvSpPr/>
          <p:nvPr/>
        </p:nvSpPr>
        <p:spPr>
          <a:xfrm>
            <a:off x="9714616" y="22137393"/>
            <a:ext cx="127200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D74A09A-B4DA-4C05-9194-215AB22C1E67}"/>
              </a:ext>
            </a:extLst>
          </p:cNvPr>
          <p:cNvSpPr/>
          <p:nvPr/>
        </p:nvSpPr>
        <p:spPr>
          <a:xfrm>
            <a:off x="9714616" y="23694415"/>
            <a:ext cx="127200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7841E39-DF05-4CD8-BD24-ADCAF0AB9EB5}"/>
              </a:ext>
            </a:extLst>
          </p:cNvPr>
          <p:cNvSpPr/>
          <p:nvPr/>
        </p:nvSpPr>
        <p:spPr>
          <a:xfrm>
            <a:off x="16565530" y="19146603"/>
            <a:ext cx="58691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006C1A-5B73-4683-AE05-31A5244F528A}"/>
              </a:ext>
            </a:extLst>
          </p:cNvPr>
          <p:cNvSpPr/>
          <p:nvPr/>
        </p:nvSpPr>
        <p:spPr>
          <a:xfrm>
            <a:off x="16717930" y="20641998"/>
            <a:ext cx="58691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5C52B6-6F81-4F48-BF69-79B9EB97D090}"/>
              </a:ext>
            </a:extLst>
          </p:cNvPr>
          <p:cNvSpPr/>
          <p:nvPr/>
        </p:nvSpPr>
        <p:spPr>
          <a:xfrm>
            <a:off x="15424295" y="17280688"/>
            <a:ext cx="68438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D22E18B-0F52-42D4-B5F1-F2573670821F}"/>
              </a:ext>
            </a:extLst>
          </p:cNvPr>
          <p:cNvSpPr txBox="1"/>
          <p:nvPr/>
        </p:nvSpPr>
        <p:spPr>
          <a:xfrm>
            <a:off x="1942426" y="2503544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1492</a:t>
            </a:r>
            <a:endParaRPr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E8B680F-1B65-4F19-9514-564041BE0C28}"/>
              </a:ext>
            </a:extLst>
          </p:cNvPr>
          <p:cNvSpPr txBox="1"/>
          <p:nvPr/>
        </p:nvSpPr>
        <p:spPr>
          <a:xfrm>
            <a:off x="21759006" y="2507629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1524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0C13BBF-79FD-49C9-A833-7DD031F213E1}"/>
              </a:ext>
            </a:extLst>
          </p:cNvPr>
          <p:cNvSpPr/>
          <p:nvPr/>
        </p:nvSpPr>
        <p:spPr>
          <a:xfrm>
            <a:off x="3218118" y="17280688"/>
            <a:ext cx="191740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EFB4FD-2DE9-4938-827F-41DBAD96CD25}"/>
              </a:ext>
            </a:extLst>
          </p:cNvPr>
          <p:cNvSpPr/>
          <p:nvPr/>
        </p:nvSpPr>
        <p:spPr>
          <a:xfrm>
            <a:off x="3218117" y="18954380"/>
            <a:ext cx="191740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1FA672-74E1-4480-9AD6-9BE730CAA447}"/>
              </a:ext>
            </a:extLst>
          </p:cNvPr>
          <p:cNvSpPr/>
          <p:nvPr/>
        </p:nvSpPr>
        <p:spPr>
          <a:xfrm>
            <a:off x="3218119" y="6247996"/>
            <a:ext cx="173665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C227B2-F38C-40E2-BD9F-B6A9AE24A717}"/>
              </a:ext>
            </a:extLst>
          </p:cNvPr>
          <p:cNvSpPr/>
          <p:nvPr/>
        </p:nvSpPr>
        <p:spPr>
          <a:xfrm>
            <a:off x="3218119" y="7921688"/>
            <a:ext cx="173665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8F750D-B52E-4A05-96E8-AD14CE0C54B3}"/>
              </a:ext>
            </a:extLst>
          </p:cNvPr>
          <p:cNvSpPr/>
          <p:nvPr/>
        </p:nvSpPr>
        <p:spPr>
          <a:xfrm>
            <a:off x="3218117" y="9638812"/>
            <a:ext cx="173665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D39C68-385C-44DD-87CA-3DED8FA36F83}"/>
              </a:ext>
            </a:extLst>
          </p:cNvPr>
          <p:cNvSpPr/>
          <p:nvPr/>
        </p:nvSpPr>
        <p:spPr>
          <a:xfrm>
            <a:off x="3200396" y="11283220"/>
            <a:ext cx="173665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DB6767-FED2-4592-83AF-F24761C86B8F}"/>
              </a:ext>
            </a:extLst>
          </p:cNvPr>
          <p:cNvSpPr/>
          <p:nvPr/>
        </p:nvSpPr>
        <p:spPr>
          <a:xfrm>
            <a:off x="3200396" y="12731872"/>
            <a:ext cx="173665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4BE8B7-28FA-47AD-A59C-BD22201454E8}"/>
              </a:ext>
            </a:extLst>
          </p:cNvPr>
          <p:cNvSpPr/>
          <p:nvPr/>
        </p:nvSpPr>
        <p:spPr>
          <a:xfrm>
            <a:off x="3218119" y="14245454"/>
            <a:ext cx="173665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7FE231-B936-48D4-B8B9-58CEFA54E853}"/>
              </a:ext>
            </a:extLst>
          </p:cNvPr>
          <p:cNvSpPr/>
          <p:nvPr/>
        </p:nvSpPr>
        <p:spPr>
          <a:xfrm>
            <a:off x="3200396" y="20537624"/>
            <a:ext cx="173665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D9741E-DB4C-4EF4-8467-E2FFC6A4E714}"/>
              </a:ext>
            </a:extLst>
          </p:cNvPr>
          <p:cNvSpPr/>
          <p:nvPr/>
        </p:nvSpPr>
        <p:spPr>
          <a:xfrm>
            <a:off x="9540945" y="20444393"/>
            <a:ext cx="128512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F67ED6-C4C5-4D47-ACD3-4ECB545C1B49}"/>
              </a:ext>
            </a:extLst>
          </p:cNvPr>
          <p:cNvSpPr/>
          <p:nvPr/>
        </p:nvSpPr>
        <p:spPr>
          <a:xfrm>
            <a:off x="9540945" y="21934406"/>
            <a:ext cx="128512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EA8FCC-C87A-44BF-AE11-9C95B36C46A4}"/>
              </a:ext>
            </a:extLst>
          </p:cNvPr>
          <p:cNvSpPr/>
          <p:nvPr/>
        </p:nvSpPr>
        <p:spPr>
          <a:xfrm>
            <a:off x="9540944" y="23346806"/>
            <a:ext cx="128512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0F16B3-BE1F-4CA7-A614-B876106800D0}"/>
              </a:ext>
            </a:extLst>
          </p:cNvPr>
          <p:cNvSpPr/>
          <p:nvPr/>
        </p:nvSpPr>
        <p:spPr>
          <a:xfrm>
            <a:off x="9540944" y="1607044"/>
            <a:ext cx="128512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FF849C9-DF22-4E47-A62C-32CF9805C67D}"/>
              </a:ext>
            </a:extLst>
          </p:cNvPr>
          <p:cNvSpPr/>
          <p:nvPr/>
        </p:nvSpPr>
        <p:spPr>
          <a:xfrm>
            <a:off x="9540944" y="3214088"/>
            <a:ext cx="128512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8012A3-368C-4F82-AC7B-46C24D643B79}"/>
              </a:ext>
            </a:extLst>
          </p:cNvPr>
          <p:cNvSpPr/>
          <p:nvPr/>
        </p:nvSpPr>
        <p:spPr>
          <a:xfrm>
            <a:off x="9353102" y="5094626"/>
            <a:ext cx="128512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7D3734-4CC0-4CD8-A659-0210024F350E}"/>
              </a:ext>
            </a:extLst>
          </p:cNvPr>
          <p:cNvSpPr/>
          <p:nvPr/>
        </p:nvSpPr>
        <p:spPr>
          <a:xfrm>
            <a:off x="9505502" y="6608312"/>
            <a:ext cx="128512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A202F5-6324-4603-8B30-376F36C0840E}"/>
              </a:ext>
            </a:extLst>
          </p:cNvPr>
          <p:cNvSpPr/>
          <p:nvPr/>
        </p:nvSpPr>
        <p:spPr>
          <a:xfrm>
            <a:off x="9505502" y="7961670"/>
            <a:ext cx="128512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5FE210-2A59-44CD-9454-4F7F50E29359}"/>
              </a:ext>
            </a:extLst>
          </p:cNvPr>
          <p:cNvSpPr/>
          <p:nvPr/>
        </p:nvSpPr>
        <p:spPr>
          <a:xfrm>
            <a:off x="9505502" y="9675936"/>
            <a:ext cx="128512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F6146B9-7E69-4FC3-977C-9C5D4A5B8C1D}"/>
              </a:ext>
            </a:extLst>
          </p:cNvPr>
          <p:cNvSpPr/>
          <p:nvPr/>
        </p:nvSpPr>
        <p:spPr>
          <a:xfrm>
            <a:off x="9540944" y="11338949"/>
            <a:ext cx="128512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0C05700-5AFF-4E84-A71A-5D5645D87D33}"/>
              </a:ext>
            </a:extLst>
          </p:cNvPr>
          <p:cNvSpPr/>
          <p:nvPr/>
        </p:nvSpPr>
        <p:spPr>
          <a:xfrm>
            <a:off x="9505501" y="12839641"/>
            <a:ext cx="128512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163EFA-D010-4C96-BC7F-32C8FF839C7F}"/>
              </a:ext>
            </a:extLst>
          </p:cNvPr>
          <p:cNvSpPr/>
          <p:nvPr/>
        </p:nvSpPr>
        <p:spPr>
          <a:xfrm>
            <a:off x="9505501" y="14213064"/>
            <a:ext cx="128512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F184C7-E95C-4574-AA61-1BB9571A5178}"/>
              </a:ext>
            </a:extLst>
          </p:cNvPr>
          <p:cNvSpPr/>
          <p:nvPr/>
        </p:nvSpPr>
        <p:spPr>
          <a:xfrm>
            <a:off x="9540945" y="15855477"/>
            <a:ext cx="128512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50ED34F-AB90-4309-804F-6C1601B572FF}"/>
              </a:ext>
            </a:extLst>
          </p:cNvPr>
          <p:cNvSpPr txBox="1"/>
          <p:nvPr/>
        </p:nvSpPr>
        <p:spPr>
          <a:xfrm>
            <a:off x="2182169" y="2507629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1524</a:t>
            </a:r>
            <a:endParaRPr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CB47A45-B82E-44B0-A5BB-316D75B89C3C}"/>
              </a:ext>
            </a:extLst>
          </p:cNvPr>
          <p:cNvSpPr txBox="1"/>
          <p:nvPr/>
        </p:nvSpPr>
        <p:spPr>
          <a:xfrm>
            <a:off x="21847609" y="2507629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1548</a:t>
            </a:r>
            <a:endParaRPr lang="zh-TW" altLang="en-US" sz="3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E46370-A5F3-440D-AC5B-886CE23A0472}"/>
              </a:ext>
            </a:extLst>
          </p:cNvPr>
          <p:cNvSpPr/>
          <p:nvPr/>
        </p:nvSpPr>
        <p:spPr>
          <a:xfrm>
            <a:off x="3218119" y="15947688"/>
            <a:ext cx="20348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8EB57F-7C2E-4AA3-AE89-39CD8A536184}"/>
              </a:ext>
            </a:extLst>
          </p:cNvPr>
          <p:cNvSpPr/>
          <p:nvPr/>
        </p:nvSpPr>
        <p:spPr>
          <a:xfrm>
            <a:off x="3218119" y="17280688"/>
            <a:ext cx="191740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07243A-EC99-4D2A-9E63-61EB6F2F6A35}"/>
              </a:ext>
            </a:extLst>
          </p:cNvPr>
          <p:cNvSpPr/>
          <p:nvPr/>
        </p:nvSpPr>
        <p:spPr>
          <a:xfrm>
            <a:off x="3115335" y="19272569"/>
            <a:ext cx="75420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686BFE-C2F6-48F7-A9C7-E140C2F84C37}"/>
              </a:ext>
            </a:extLst>
          </p:cNvPr>
          <p:cNvSpPr/>
          <p:nvPr/>
        </p:nvSpPr>
        <p:spPr>
          <a:xfrm>
            <a:off x="11313041" y="1607044"/>
            <a:ext cx="108912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64F26B-EF3A-47D9-BCD1-8EDB3825C38F}"/>
              </a:ext>
            </a:extLst>
          </p:cNvPr>
          <p:cNvSpPr/>
          <p:nvPr/>
        </p:nvSpPr>
        <p:spPr>
          <a:xfrm>
            <a:off x="11389239" y="3188134"/>
            <a:ext cx="108912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8BFEE4-FF01-4A17-9F89-1808F4505813}"/>
              </a:ext>
            </a:extLst>
          </p:cNvPr>
          <p:cNvSpPr/>
          <p:nvPr/>
        </p:nvSpPr>
        <p:spPr>
          <a:xfrm>
            <a:off x="11313042" y="4905032"/>
            <a:ext cx="1104368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B2FFA8-3A34-42FA-AE62-DB1721E255D6}"/>
              </a:ext>
            </a:extLst>
          </p:cNvPr>
          <p:cNvSpPr/>
          <p:nvPr/>
        </p:nvSpPr>
        <p:spPr>
          <a:xfrm>
            <a:off x="11313041" y="6419820"/>
            <a:ext cx="1104367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FF8A8F-61C5-4F43-A8C6-66E6E363ADF7}"/>
              </a:ext>
            </a:extLst>
          </p:cNvPr>
          <p:cNvSpPr/>
          <p:nvPr/>
        </p:nvSpPr>
        <p:spPr>
          <a:xfrm>
            <a:off x="11313042" y="7961670"/>
            <a:ext cx="110436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9D985C-0E77-4BE5-BBDD-1869243391B2}"/>
              </a:ext>
            </a:extLst>
          </p:cNvPr>
          <p:cNvSpPr/>
          <p:nvPr/>
        </p:nvSpPr>
        <p:spPr>
          <a:xfrm>
            <a:off x="10924951" y="12839641"/>
            <a:ext cx="114317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D5D0064-538E-445F-BD9A-806416659B41}"/>
              </a:ext>
            </a:extLst>
          </p:cNvPr>
          <p:cNvSpPr/>
          <p:nvPr/>
        </p:nvSpPr>
        <p:spPr>
          <a:xfrm>
            <a:off x="3218117" y="14553106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90CCA7-2AA4-427A-93D9-14B93F5417B5}"/>
              </a:ext>
            </a:extLst>
          </p:cNvPr>
          <p:cNvSpPr/>
          <p:nvPr/>
        </p:nvSpPr>
        <p:spPr>
          <a:xfrm>
            <a:off x="3218118" y="16020688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A81A0B-101F-4436-82B0-FEFBF3F9BB86}"/>
              </a:ext>
            </a:extLst>
          </p:cNvPr>
          <p:cNvSpPr/>
          <p:nvPr/>
        </p:nvSpPr>
        <p:spPr>
          <a:xfrm>
            <a:off x="3211027" y="20726530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37903D5-E321-41E4-BD0C-13CE0E0F1D99}"/>
              </a:ext>
            </a:extLst>
          </p:cNvPr>
          <p:cNvSpPr/>
          <p:nvPr/>
        </p:nvSpPr>
        <p:spPr>
          <a:xfrm>
            <a:off x="3218118" y="22201401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F405A3-3E23-4FBC-8B6F-563A776EC601}"/>
              </a:ext>
            </a:extLst>
          </p:cNvPr>
          <p:cNvSpPr/>
          <p:nvPr/>
        </p:nvSpPr>
        <p:spPr>
          <a:xfrm>
            <a:off x="3218118" y="23662471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ADE5505-C738-4313-8936-BA7F8441488C}"/>
              </a:ext>
            </a:extLst>
          </p:cNvPr>
          <p:cNvSpPr/>
          <p:nvPr/>
        </p:nvSpPr>
        <p:spPr>
          <a:xfrm>
            <a:off x="3211027" y="12747428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230AE1-12DE-44D4-8273-C1B7E0F221F1}"/>
              </a:ext>
            </a:extLst>
          </p:cNvPr>
          <p:cNvSpPr/>
          <p:nvPr/>
        </p:nvSpPr>
        <p:spPr>
          <a:xfrm>
            <a:off x="3218118" y="11326340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91663E-22B4-4F40-9BB4-404ECB9C8F26}"/>
              </a:ext>
            </a:extLst>
          </p:cNvPr>
          <p:cNvSpPr/>
          <p:nvPr/>
        </p:nvSpPr>
        <p:spPr>
          <a:xfrm>
            <a:off x="3230522" y="9770254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58EDD19-5F7D-4A5D-8754-C406C8C0FBC6}"/>
              </a:ext>
            </a:extLst>
          </p:cNvPr>
          <p:cNvSpPr/>
          <p:nvPr/>
        </p:nvSpPr>
        <p:spPr>
          <a:xfrm>
            <a:off x="3218117" y="6614579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8F881A-6409-4080-9A3A-EB8FC7401127}"/>
              </a:ext>
            </a:extLst>
          </p:cNvPr>
          <p:cNvSpPr/>
          <p:nvPr/>
        </p:nvSpPr>
        <p:spPr>
          <a:xfrm>
            <a:off x="3218118" y="8082161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EECB73F-2E39-46BC-AB46-7377E3193A36}"/>
              </a:ext>
            </a:extLst>
          </p:cNvPr>
          <p:cNvSpPr/>
          <p:nvPr/>
        </p:nvSpPr>
        <p:spPr>
          <a:xfrm>
            <a:off x="3211027" y="4808901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BEFA732-F1CC-46DD-9F31-858068300201}"/>
              </a:ext>
            </a:extLst>
          </p:cNvPr>
          <p:cNvSpPr/>
          <p:nvPr/>
        </p:nvSpPr>
        <p:spPr>
          <a:xfrm>
            <a:off x="3218118" y="3387813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5ED9C5B-61CC-4BDB-84E5-4CE411E671D5}"/>
              </a:ext>
            </a:extLst>
          </p:cNvPr>
          <p:cNvSpPr/>
          <p:nvPr/>
        </p:nvSpPr>
        <p:spPr>
          <a:xfrm>
            <a:off x="3230522" y="1831727"/>
            <a:ext cx="55856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9869379-B630-4587-A796-57EAED503DFA}"/>
              </a:ext>
            </a:extLst>
          </p:cNvPr>
          <p:cNvSpPr/>
          <p:nvPr/>
        </p:nvSpPr>
        <p:spPr>
          <a:xfrm>
            <a:off x="10924952" y="19184393"/>
            <a:ext cx="114317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278F8CD-D2C2-4B1E-94C1-E7107C399E62}"/>
              </a:ext>
            </a:extLst>
          </p:cNvPr>
          <p:cNvSpPr/>
          <p:nvPr/>
        </p:nvSpPr>
        <p:spPr>
          <a:xfrm>
            <a:off x="11811000" y="20615469"/>
            <a:ext cx="105457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15EE524-E6B8-464E-A917-011566B0F77B}"/>
              </a:ext>
            </a:extLst>
          </p:cNvPr>
          <p:cNvSpPr/>
          <p:nvPr/>
        </p:nvSpPr>
        <p:spPr>
          <a:xfrm>
            <a:off x="11810999" y="22057273"/>
            <a:ext cx="105457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091E03F-828D-4695-9688-C35A078A452E}"/>
              </a:ext>
            </a:extLst>
          </p:cNvPr>
          <p:cNvSpPr/>
          <p:nvPr/>
        </p:nvSpPr>
        <p:spPr>
          <a:xfrm>
            <a:off x="11733032" y="23676079"/>
            <a:ext cx="105457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C7AC98-7E90-40E0-B1EA-1CA2A73BE6F8}"/>
              </a:ext>
            </a:extLst>
          </p:cNvPr>
          <p:cNvSpPr/>
          <p:nvPr/>
        </p:nvSpPr>
        <p:spPr>
          <a:xfrm>
            <a:off x="10924949" y="11397837"/>
            <a:ext cx="114317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1BC0BFC-8D42-4AF1-BD2A-0B76404F32EA}"/>
              </a:ext>
            </a:extLst>
          </p:cNvPr>
          <p:cNvSpPr/>
          <p:nvPr/>
        </p:nvSpPr>
        <p:spPr>
          <a:xfrm>
            <a:off x="10960396" y="9898216"/>
            <a:ext cx="114317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A6C70CB-BA6C-41D0-A392-5ACDA968319E}"/>
              </a:ext>
            </a:extLst>
          </p:cNvPr>
          <p:cNvSpPr/>
          <p:nvPr/>
        </p:nvSpPr>
        <p:spPr>
          <a:xfrm>
            <a:off x="10924948" y="14471806"/>
            <a:ext cx="114317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7517FA3-3A35-45EE-8ADB-26E82A584D0F}"/>
              </a:ext>
            </a:extLst>
          </p:cNvPr>
          <p:cNvSpPr/>
          <p:nvPr/>
        </p:nvSpPr>
        <p:spPr>
          <a:xfrm>
            <a:off x="10924953" y="15939388"/>
            <a:ext cx="114317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A769366-1018-40EA-A3B1-4F4D5749BDD0}"/>
              </a:ext>
            </a:extLst>
          </p:cNvPr>
          <p:cNvSpPr txBox="1"/>
          <p:nvPr/>
        </p:nvSpPr>
        <p:spPr>
          <a:xfrm>
            <a:off x="2097108" y="2536868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1548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E3656DB-02B2-4C55-BAAA-49CC45811AE9}"/>
              </a:ext>
            </a:extLst>
          </p:cNvPr>
          <p:cNvSpPr txBox="1"/>
          <p:nvPr/>
        </p:nvSpPr>
        <p:spPr>
          <a:xfrm>
            <a:off x="21883053" y="2546155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1572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BBF51BB-D38F-484E-9CCE-BC1CACA61931}"/>
              </a:ext>
            </a:extLst>
          </p:cNvPr>
          <p:cNvSpPr/>
          <p:nvPr/>
        </p:nvSpPr>
        <p:spPr>
          <a:xfrm>
            <a:off x="3276604" y="17184517"/>
            <a:ext cx="154366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8F8F8D-1B66-4F33-8747-754382473520}"/>
              </a:ext>
            </a:extLst>
          </p:cNvPr>
          <p:cNvSpPr/>
          <p:nvPr/>
        </p:nvSpPr>
        <p:spPr>
          <a:xfrm>
            <a:off x="3276603" y="18615593"/>
            <a:ext cx="191067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4B3147-0A5A-4443-AB48-E10C9458E60C}"/>
              </a:ext>
            </a:extLst>
          </p:cNvPr>
          <p:cNvSpPr/>
          <p:nvPr/>
        </p:nvSpPr>
        <p:spPr>
          <a:xfrm>
            <a:off x="3276604" y="20057397"/>
            <a:ext cx="1543669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5CB605-E944-49BF-AF0E-3F69225B51D2}"/>
              </a:ext>
            </a:extLst>
          </p:cNvPr>
          <p:cNvSpPr/>
          <p:nvPr/>
        </p:nvSpPr>
        <p:spPr>
          <a:xfrm>
            <a:off x="3276606" y="21676203"/>
            <a:ext cx="153314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072872-9BB8-4EBC-BC4C-D49DF13D63AA}"/>
              </a:ext>
            </a:extLst>
          </p:cNvPr>
          <p:cNvSpPr/>
          <p:nvPr/>
        </p:nvSpPr>
        <p:spPr>
          <a:xfrm>
            <a:off x="3276605" y="15742713"/>
            <a:ext cx="190304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0EE0B-2E4B-4739-9EEF-D86F22EC0BBA}"/>
              </a:ext>
            </a:extLst>
          </p:cNvPr>
          <p:cNvSpPr/>
          <p:nvPr/>
        </p:nvSpPr>
        <p:spPr>
          <a:xfrm>
            <a:off x="3276609" y="11201162"/>
            <a:ext cx="1543669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7CB54B-81E9-45C7-84E8-00C84B130907}"/>
              </a:ext>
            </a:extLst>
          </p:cNvPr>
          <p:cNvSpPr/>
          <p:nvPr/>
        </p:nvSpPr>
        <p:spPr>
          <a:xfrm>
            <a:off x="3276607" y="9759358"/>
            <a:ext cx="1543669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AE44F1-F906-4FA8-8932-881695169796}"/>
              </a:ext>
            </a:extLst>
          </p:cNvPr>
          <p:cNvSpPr/>
          <p:nvPr/>
        </p:nvSpPr>
        <p:spPr>
          <a:xfrm>
            <a:off x="3276606" y="12833327"/>
            <a:ext cx="1543669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DAF045-FB8C-480D-B507-26DCD662A78C}"/>
              </a:ext>
            </a:extLst>
          </p:cNvPr>
          <p:cNvSpPr/>
          <p:nvPr/>
        </p:nvSpPr>
        <p:spPr>
          <a:xfrm>
            <a:off x="3276611" y="14300909"/>
            <a:ext cx="1543669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63C768-F595-4746-91A6-122344B34502}"/>
              </a:ext>
            </a:extLst>
          </p:cNvPr>
          <p:cNvSpPr/>
          <p:nvPr/>
        </p:nvSpPr>
        <p:spPr>
          <a:xfrm>
            <a:off x="3276611" y="1565081"/>
            <a:ext cx="190304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9DF183-2C90-41DF-B8B7-5F466AFE2962}"/>
              </a:ext>
            </a:extLst>
          </p:cNvPr>
          <p:cNvSpPr/>
          <p:nvPr/>
        </p:nvSpPr>
        <p:spPr>
          <a:xfrm>
            <a:off x="3352809" y="3146171"/>
            <a:ext cx="190304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71DD1F-65B5-48FF-8A49-B98BDC4DA94A}"/>
              </a:ext>
            </a:extLst>
          </p:cNvPr>
          <p:cNvSpPr/>
          <p:nvPr/>
        </p:nvSpPr>
        <p:spPr>
          <a:xfrm>
            <a:off x="3276611" y="4863069"/>
            <a:ext cx="1929678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5C4B0D-0659-4BF0-8BF7-578D8F6F8990}"/>
              </a:ext>
            </a:extLst>
          </p:cNvPr>
          <p:cNvSpPr/>
          <p:nvPr/>
        </p:nvSpPr>
        <p:spPr>
          <a:xfrm>
            <a:off x="3276611" y="6377857"/>
            <a:ext cx="192967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5CAD3A-86EA-46A2-B379-9C7ADE8D92CB}"/>
              </a:ext>
            </a:extLst>
          </p:cNvPr>
          <p:cNvSpPr/>
          <p:nvPr/>
        </p:nvSpPr>
        <p:spPr>
          <a:xfrm>
            <a:off x="3276611" y="7919707"/>
            <a:ext cx="1929678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81B36C5-0C22-4FA3-B5FC-E6F00BF564FE}"/>
              </a:ext>
            </a:extLst>
          </p:cNvPr>
          <p:cNvSpPr txBox="1"/>
          <p:nvPr/>
        </p:nvSpPr>
        <p:spPr>
          <a:xfrm>
            <a:off x="1941351" y="234771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1572</a:t>
            </a:r>
            <a:endParaRPr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9173732-BE3E-4BC2-9417-CB45052E154D}"/>
              </a:ext>
            </a:extLst>
          </p:cNvPr>
          <p:cNvSpPr txBox="1"/>
          <p:nvPr/>
        </p:nvSpPr>
        <p:spPr>
          <a:xfrm>
            <a:off x="21874191" y="236295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1596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9CDCC56-B554-4A73-8C89-2FA55329B049}"/>
              </a:ext>
            </a:extLst>
          </p:cNvPr>
          <p:cNvSpPr/>
          <p:nvPr/>
        </p:nvSpPr>
        <p:spPr>
          <a:xfrm>
            <a:off x="3276603" y="12703890"/>
            <a:ext cx="191067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7F1B0A-F69B-41F7-B383-6C1DE7367FFC}"/>
              </a:ext>
            </a:extLst>
          </p:cNvPr>
          <p:cNvSpPr/>
          <p:nvPr/>
        </p:nvSpPr>
        <p:spPr>
          <a:xfrm>
            <a:off x="3875570" y="1458188"/>
            <a:ext cx="185077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66624A-68A6-484C-A031-E245A6344DF1}"/>
              </a:ext>
            </a:extLst>
          </p:cNvPr>
          <p:cNvSpPr/>
          <p:nvPr/>
        </p:nvSpPr>
        <p:spPr>
          <a:xfrm>
            <a:off x="3875570" y="3354328"/>
            <a:ext cx="185077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451257-AB8D-4693-AA95-8C09199A2F83}"/>
              </a:ext>
            </a:extLst>
          </p:cNvPr>
          <p:cNvSpPr/>
          <p:nvPr/>
        </p:nvSpPr>
        <p:spPr>
          <a:xfrm>
            <a:off x="3875570" y="4872969"/>
            <a:ext cx="185077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003F99-0133-47CE-A221-587A1490F095}"/>
              </a:ext>
            </a:extLst>
          </p:cNvPr>
          <p:cNvSpPr/>
          <p:nvPr/>
        </p:nvSpPr>
        <p:spPr>
          <a:xfrm>
            <a:off x="3875570" y="6344384"/>
            <a:ext cx="185077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A99FFA-BEF8-43A0-9B57-D8F7B03DDD91}"/>
              </a:ext>
            </a:extLst>
          </p:cNvPr>
          <p:cNvSpPr/>
          <p:nvPr/>
        </p:nvSpPr>
        <p:spPr>
          <a:xfrm>
            <a:off x="3875570" y="7815799"/>
            <a:ext cx="185077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149081-C72A-45C6-B8DD-3057A8EC17FB}"/>
              </a:ext>
            </a:extLst>
          </p:cNvPr>
          <p:cNvSpPr/>
          <p:nvPr/>
        </p:nvSpPr>
        <p:spPr>
          <a:xfrm>
            <a:off x="3276603" y="9400094"/>
            <a:ext cx="191067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6D8602-FCAF-4F73-BFBC-56684364223A}"/>
              </a:ext>
            </a:extLst>
          </p:cNvPr>
          <p:cNvSpPr/>
          <p:nvPr/>
        </p:nvSpPr>
        <p:spPr>
          <a:xfrm>
            <a:off x="3276602" y="10918735"/>
            <a:ext cx="1910669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265961-49C3-4BF1-9CC1-76E9AE947A70}"/>
              </a:ext>
            </a:extLst>
          </p:cNvPr>
          <p:cNvSpPr/>
          <p:nvPr/>
        </p:nvSpPr>
        <p:spPr>
          <a:xfrm>
            <a:off x="3429002" y="14014422"/>
            <a:ext cx="1910669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E4FC0C-5FF1-4A80-8653-B921204026B0}"/>
              </a:ext>
            </a:extLst>
          </p:cNvPr>
          <p:cNvSpPr/>
          <p:nvPr/>
        </p:nvSpPr>
        <p:spPr>
          <a:xfrm>
            <a:off x="3289008" y="15693946"/>
            <a:ext cx="1910669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8D5900-95C7-49AB-96D0-0664CD5FD034}"/>
              </a:ext>
            </a:extLst>
          </p:cNvPr>
          <p:cNvSpPr txBox="1"/>
          <p:nvPr/>
        </p:nvSpPr>
        <p:spPr>
          <a:xfrm>
            <a:off x="2258375" y="1759008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1596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965C89-FE5B-4DCD-A674-5C8179D6DCB2}"/>
              </a:ext>
            </a:extLst>
          </p:cNvPr>
          <p:cNvSpPr txBox="1"/>
          <p:nvPr/>
        </p:nvSpPr>
        <p:spPr>
          <a:xfrm>
            <a:off x="21874187" y="1759008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1628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FA8EB34-A356-4430-86D7-11AAF17310EB}"/>
              </a:ext>
            </a:extLst>
          </p:cNvPr>
          <p:cNvSpPr/>
          <p:nvPr/>
        </p:nvSpPr>
        <p:spPr>
          <a:xfrm>
            <a:off x="3086400" y="17571252"/>
            <a:ext cx="112250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B81A37-EF9B-49DC-A9C7-EEBF01D43A36}"/>
              </a:ext>
            </a:extLst>
          </p:cNvPr>
          <p:cNvSpPr/>
          <p:nvPr/>
        </p:nvSpPr>
        <p:spPr>
          <a:xfrm>
            <a:off x="3086400" y="19166521"/>
            <a:ext cx="87246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5E3A7F-AFE3-494C-897F-032B37AFCC34}"/>
              </a:ext>
            </a:extLst>
          </p:cNvPr>
          <p:cNvSpPr/>
          <p:nvPr/>
        </p:nvSpPr>
        <p:spPr>
          <a:xfrm>
            <a:off x="3086400" y="20670355"/>
            <a:ext cx="43776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1D9BC7-2232-4105-952C-360603FDE810}"/>
              </a:ext>
            </a:extLst>
          </p:cNvPr>
          <p:cNvSpPr/>
          <p:nvPr/>
        </p:nvSpPr>
        <p:spPr>
          <a:xfrm>
            <a:off x="3086400" y="22174189"/>
            <a:ext cx="43776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AD50E2-31AD-4D01-AF48-082299303BA0}"/>
              </a:ext>
            </a:extLst>
          </p:cNvPr>
          <p:cNvSpPr/>
          <p:nvPr/>
        </p:nvSpPr>
        <p:spPr>
          <a:xfrm>
            <a:off x="3086400" y="23610512"/>
            <a:ext cx="43776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A7E738-F814-44C9-8284-9ED60F1C135D}"/>
              </a:ext>
            </a:extLst>
          </p:cNvPr>
          <p:cNvSpPr/>
          <p:nvPr/>
        </p:nvSpPr>
        <p:spPr>
          <a:xfrm>
            <a:off x="7672923" y="20670355"/>
            <a:ext cx="41380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45D3C9-0084-4F3A-843F-2E8D26C96A08}"/>
              </a:ext>
            </a:extLst>
          </p:cNvPr>
          <p:cNvSpPr/>
          <p:nvPr/>
        </p:nvSpPr>
        <p:spPr>
          <a:xfrm>
            <a:off x="7672923" y="22216366"/>
            <a:ext cx="41380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18ADB3-CA97-43BE-863F-8F1031CC4061}"/>
              </a:ext>
            </a:extLst>
          </p:cNvPr>
          <p:cNvSpPr/>
          <p:nvPr/>
        </p:nvSpPr>
        <p:spPr>
          <a:xfrm>
            <a:off x="7672922" y="23628766"/>
            <a:ext cx="41380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9F071E-3527-46BF-B3E9-AB066140A7A5}"/>
              </a:ext>
            </a:extLst>
          </p:cNvPr>
          <p:cNvSpPr/>
          <p:nvPr/>
        </p:nvSpPr>
        <p:spPr>
          <a:xfrm>
            <a:off x="15104735" y="1465068"/>
            <a:ext cx="73086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0D5597-A75B-4D16-88EF-3730941BEAD1}"/>
              </a:ext>
            </a:extLst>
          </p:cNvPr>
          <p:cNvSpPr/>
          <p:nvPr/>
        </p:nvSpPr>
        <p:spPr>
          <a:xfrm>
            <a:off x="15104735" y="3233825"/>
            <a:ext cx="73086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465D9E7-FF1B-421F-B791-32F4B0D5436F}"/>
              </a:ext>
            </a:extLst>
          </p:cNvPr>
          <p:cNvSpPr/>
          <p:nvPr/>
        </p:nvSpPr>
        <p:spPr>
          <a:xfrm>
            <a:off x="15104735" y="4926382"/>
            <a:ext cx="73086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7C4108-5B95-4D27-BACD-BC215D42617A}"/>
              </a:ext>
            </a:extLst>
          </p:cNvPr>
          <p:cNvSpPr/>
          <p:nvPr/>
        </p:nvSpPr>
        <p:spPr>
          <a:xfrm>
            <a:off x="15104735" y="6387499"/>
            <a:ext cx="73086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E9C83EB-827D-44AC-AA4D-C2C87A0D703B}"/>
              </a:ext>
            </a:extLst>
          </p:cNvPr>
          <p:cNvSpPr/>
          <p:nvPr/>
        </p:nvSpPr>
        <p:spPr>
          <a:xfrm>
            <a:off x="15104735" y="7997680"/>
            <a:ext cx="73086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8EEC696-20D3-49C3-B7D6-F0341D6A66C6}"/>
              </a:ext>
            </a:extLst>
          </p:cNvPr>
          <p:cNvSpPr/>
          <p:nvPr/>
        </p:nvSpPr>
        <p:spPr>
          <a:xfrm>
            <a:off x="14690412" y="9778640"/>
            <a:ext cx="72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C83A8F-B57F-4B51-B886-30E784367123}"/>
              </a:ext>
            </a:extLst>
          </p:cNvPr>
          <p:cNvSpPr/>
          <p:nvPr/>
        </p:nvSpPr>
        <p:spPr>
          <a:xfrm>
            <a:off x="14690412" y="11328191"/>
            <a:ext cx="72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A8F635F-573D-47D3-8FE9-44FF4EB8B681}"/>
              </a:ext>
            </a:extLst>
          </p:cNvPr>
          <p:cNvSpPr/>
          <p:nvPr/>
        </p:nvSpPr>
        <p:spPr>
          <a:xfrm>
            <a:off x="14690412" y="12991279"/>
            <a:ext cx="72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7738C2-45B3-4032-82A5-ED943B96231E}"/>
              </a:ext>
            </a:extLst>
          </p:cNvPr>
          <p:cNvSpPr/>
          <p:nvPr/>
        </p:nvSpPr>
        <p:spPr>
          <a:xfrm>
            <a:off x="14543968" y="14540830"/>
            <a:ext cx="72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29ECB7F-71BA-429C-A1C5-724B9B284EC8}"/>
              </a:ext>
            </a:extLst>
          </p:cNvPr>
          <p:cNvSpPr/>
          <p:nvPr/>
        </p:nvSpPr>
        <p:spPr>
          <a:xfrm>
            <a:off x="14549924" y="16030115"/>
            <a:ext cx="72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928BFF-BE92-4560-BC07-17F5A2D03FF1}"/>
              </a:ext>
            </a:extLst>
          </p:cNvPr>
          <p:cNvSpPr/>
          <p:nvPr/>
        </p:nvSpPr>
        <p:spPr>
          <a:xfrm>
            <a:off x="14549924" y="17533304"/>
            <a:ext cx="78635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41CBD0-58AB-45CF-AC55-C224B5075B79}"/>
              </a:ext>
            </a:extLst>
          </p:cNvPr>
          <p:cNvSpPr/>
          <p:nvPr/>
        </p:nvSpPr>
        <p:spPr>
          <a:xfrm>
            <a:off x="14549924" y="19196392"/>
            <a:ext cx="78635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A8207F-A5D8-4E79-9E51-1BE54A58488C}"/>
              </a:ext>
            </a:extLst>
          </p:cNvPr>
          <p:cNvSpPr/>
          <p:nvPr/>
        </p:nvSpPr>
        <p:spPr>
          <a:xfrm>
            <a:off x="15806484" y="20572140"/>
            <a:ext cx="64580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C13E70D-D68A-4D95-91FF-2681CE92E604}"/>
              </a:ext>
            </a:extLst>
          </p:cNvPr>
          <p:cNvSpPr/>
          <p:nvPr/>
        </p:nvSpPr>
        <p:spPr>
          <a:xfrm>
            <a:off x="15885642" y="22075329"/>
            <a:ext cx="64580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D92B0FC-9552-40DF-8BB9-3B5A0DFBA756}"/>
              </a:ext>
            </a:extLst>
          </p:cNvPr>
          <p:cNvSpPr/>
          <p:nvPr/>
        </p:nvSpPr>
        <p:spPr>
          <a:xfrm>
            <a:off x="15955340" y="23757699"/>
            <a:ext cx="64580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72592A0-CCF3-4875-8588-79A2C68C1C95}"/>
              </a:ext>
            </a:extLst>
          </p:cNvPr>
          <p:cNvSpPr txBox="1"/>
          <p:nvPr/>
        </p:nvSpPr>
        <p:spPr>
          <a:xfrm>
            <a:off x="2258418" y="2549971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20</a:t>
            </a:r>
            <a:endParaRPr lang="zh-TW" altLang="en-US" sz="3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82AD123-FA86-4C5E-B4DA-40AC41C54CA9}"/>
              </a:ext>
            </a:extLst>
          </p:cNvPr>
          <p:cNvSpPr txBox="1"/>
          <p:nvPr/>
        </p:nvSpPr>
        <p:spPr>
          <a:xfrm>
            <a:off x="22112709" y="2549971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44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25E61E8-580A-4DD7-8376-1323193AEB10}"/>
              </a:ext>
            </a:extLst>
          </p:cNvPr>
          <p:cNvSpPr txBox="1"/>
          <p:nvPr/>
        </p:nvSpPr>
        <p:spPr>
          <a:xfrm>
            <a:off x="14088965" y="2549971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F5AB2A7-7FF4-4570-BE52-359CD72DABE3}"/>
              </a:ext>
            </a:extLst>
          </p:cNvPr>
          <p:cNvSpPr/>
          <p:nvPr/>
        </p:nvSpPr>
        <p:spPr>
          <a:xfrm>
            <a:off x="3264197" y="20257742"/>
            <a:ext cx="69005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9060A5-9427-410F-B952-92CC4F7540E3}"/>
              </a:ext>
            </a:extLst>
          </p:cNvPr>
          <p:cNvSpPr/>
          <p:nvPr/>
        </p:nvSpPr>
        <p:spPr>
          <a:xfrm>
            <a:off x="3875570" y="1458188"/>
            <a:ext cx="35672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FD9302A-4BEA-4E24-A97D-D8065620DBD8}"/>
              </a:ext>
            </a:extLst>
          </p:cNvPr>
          <p:cNvSpPr/>
          <p:nvPr/>
        </p:nvSpPr>
        <p:spPr>
          <a:xfrm>
            <a:off x="3875570" y="3354328"/>
            <a:ext cx="35672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9BA05A-93C5-4D26-B3A9-E439AAE56D7A}"/>
              </a:ext>
            </a:extLst>
          </p:cNvPr>
          <p:cNvSpPr/>
          <p:nvPr/>
        </p:nvSpPr>
        <p:spPr>
          <a:xfrm>
            <a:off x="3875570" y="4872969"/>
            <a:ext cx="35672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61B0894-D292-4657-81C0-E886E7900854}"/>
              </a:ext>
            </a:extLst>
          </p:cNvPr>
          <p:cNvSpPr/>
          <p:nvPr/>
        </p:nvSpPr>
        <p:spPr>
          <a:xfrm>
            <a:off x="3875570" y="6344384"/>
            <a:ext cx="35672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EBA67D-D639-4742-A8EC-9A201D5DAAAD}"/>
              </a:ext>
            </a:extLst>
          </p:cNvPr>
          <p:cNvSpPr/>
          <p:nvPr/>
        </p:nvSpPr>
        <p:spPr>
          <a:xfrm>
            <a:off x="3875570" y="7815799"/>
            <a:ext cx="35672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D04FF9-807F-45F2-9D90-60B601E2FBE7}"/>
              </a:ext>
            </a:extLst>
          </p:cNvPr>
          <p:cNvSpPr/>
          <p:nvPr/>
        </p:nvSpPr>
        <p:spPr>
          <a:xfrm>
            <a:off x="3264197" y="16953946"/>
            <a:ext cx="69005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189A19-5239-4E88-95BC-46307DB2204E}"/>
              </a:ext>
            </a:extLst>
          </p:cNvPr>
          <p:cNvSpPr/>
          <p:nvPr/>
        </p:nvSpPr>
        <p:spPr>
          <a:xfrm>
            <a:off x="3264197" y="18472587"/>
            <a:ext cx="690053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04DDBFA-360B-4395-8C25-1119E05C7C63}"/>
              </a:ext>
            </a:extLst>
          </p:cNvPr>
          <p:cNvSpPr/>
          <p:nvPr/>
        </p:nvSpPr>
        <p:spPr>
          <a:xfrm>
            <a:off x="3264197" y="21715930"/>
            <a:ext cx="447276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E71366-0205-4619-A47E-370AFE253165}"/>
              </a:ext>
            </a:extLst>
          </p:cNvPr>
          <p:cNvSpPr/>
          <p:nvPr/>
        </p:nvSpPr>
        <p:spPr>
          <a:xfrm>
            <a:off x="3276603" y="23247798"/>
            <a:ext cx="447276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0337680-3BAE-441C-B5FE-0028AD2E4178}"/>
              </a:ext>
            </a:extLst>
          </p:cNvPr>
          <p:cNvSpPr/>
          <p:nvPr/>
        </p:nvSpPr>
        <p:spPr>
          <a:xfrm>
            <a:off x="7889357" y="21752770"/>
            <a:ext cx="143752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E15282F-AF1C-40E0-9273-44DC8AAF42BE}"/>
              </a:ext>
            </a:extLst>
          </p:cNvPr>
          <p:cNvSpPr/>
          <p:nvPr/>
        </p:nvSpPr>
        <p:spPr>
          <a:xfrm>
            <a:off x="7889357" y="23247798"/>
            <a:ext cx="143752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834F26-3554-48C5-95E7-6FAECA967FCB}"/>
              </a:ext>
            </a:extLst>
          </p:cNvPr>
          <p:cNvSpPr/>
          <p:nvPr/>
        </p:nvSpPr>
        <p:spPr>
          <a:xfrm>
            <a:off x="10483702" y="16950010"/>
            <a:ext cx="119332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DC132E3-CEF0-44DB-BBF8-EAE5A8DC6FFE}"/>
              </a:ext>
            </a:extLst>
          </p:cNvPr>
          <p:cNvSpPr/>
          <p:nvPr/>
        </p:nvSpPr>
        <p:spPr>
          <a:xfrm>
            <a:off x="7749364" y="1458188"/>
            <a:ext cx="146676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DD07E9-A06A-4E71-B1CF-38AB70653A63}"/>
              </a:ext>
            </a:extLst>
          </p:cNvPr>
          <p:cNvSpPr/>
          <p:nvPr/>
        </p:nvSpPr>
        <p:spPr>
          <a:xfrm>
            <a:off x="7736958" y="2990056"/>
            <a:ext cx="146676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002F8D-C866-46D3-AF50-414D5144359C}"/>
              </a:ext>
            </a:extLst>
          </p:cNvPr>
          <p:cNvSpPr/>
          <p:nvPr/>
        </p:nvSpPr>
        <p:spPr>
          <a:xfrm>
            <a:off x="7889357" y="4775211"/>
            <a:ext cx="146676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66FEDA-3C90-45D5-85FE-722755EB26ED}"/>
              </a:ext>
            </a:extLst>
          </p:cNvPr>
          <p:cNvSpPr/>
          <p:nvPr/>
        </p:nvSpPr>
        <p:spPr>
          <a:xfrm>
            <a:off x="7749364" y="6223675"/>
            <a:ext cx="146676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81BC946-0993-45A1-985C-C1A2399E8676}"/>
              </a:ext>
            </a:extLst>
          </p:cNvPr>
          <p:cNvSpPr/>
          <p:nvPr/>
        </p:nvSpPr>
        <p:spPr>
          <a:xfrm>
            <a:off x="7736958" y="7672139"/>
            <a:ext cx="146676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620169F-53F8-4D3C-83A1-6F415752E2F1}"/>
              </a:ext>
            </a:extLst>
          </p:cNvPr>
          <p:cNvSpPr/>
          <p:nvPr/>
        </p:nvSpPr>
        <p:spPr>
          <a:xfrm>
            <a:off x="10483702" y="9524969"/>
            <a:ext cx="119208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AD960EF-FCE8-4536-81C8-0036FAF0701A}"/>
              </a:ext>
            </a:extLst>
          </p:cNvPr>
          <p:cNvSpPr/>
          <p:nvPr/>
        </p:nvSpPr>
        <p:spPr>
          <a:xfrm>
            <a:off x="10471294" y="11229975"/>
            <a:ext cx="1193327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A599E13-EA08-44E7-9739-62661209819B}"/>
              </a:ext>
            </a:extLst>
          </p:cNvPr>
          <p:cNvSpPr/>
          <p:nvPr/>
        </p:nvSpPr>
        <p:spPr>
          <a:xfrm>
            <a:off x="7889357" y="9503858"/>
            <a:ext cx="22753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7B12D1D-C286-4A52-B3DD-FA5CFE644EA0}"/>
              </a:ext>
            </a:extLst>
          </p:cNvPr>
          <p:cNvSpPr/>
          <p:nvPr/>
        </p:nvSpPr>
        <p:spPr>
          <a:xfrm>
            <a:off x="7867152" y="11244698"/>
            <a:ext cx="22753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D093B58-2D0A-43EB-B1CC-04D05379A134}"/>
              </a:ext>
            </a:extLst>
          </p:cNvPr>
          <p:cNvSpPr/>
          <p:nvPr/>
        </p:nvSpPr>
        <p:spPr>
          <a:xfrm>
            <a:off x="7889357" y="12759679"/>
            <a:ext cx="22753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243D2B1-8D9E-4F7A-8452-51DF12989BD2}"/>
              </a:ext>
            </a:extLst>
          </p:cNvPr>
          <p:cNvSpPr/>
          <p:nvPr/>
        </p:nvSpPr>
        <p:spPr>
          <a:xfrm>
            <a:off x="7889357" y="14216128"/>
            <a:ext cx="22753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94846A-C46E-4079-8FF9-CBE55A3EC43F}"/>
              </a:ext>
            </a:extLst>
          </p:cNvPr>
          <p:cNvSpPr/>
          <p:nvPr/>
        </p:nvSpPr>
        <p:spPr>
          <a:xfrm>
            <a:off x="7889357" y="15616133"/>
            <a:ext cx="349200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4EC0D72-3956-4FDE-8C26-58204C48BDD9}"/>
              </a:ext>
            </a:extLst>
          </p:cNvPr>
          <p:cNvSpPr/>
          <p:nvPr/>
        </p:nvSpPr>
        <p:spPr>
          <a:xfrm>
            <a:off x="10446484" y="12852114"/>
            <a:ext cx="1193327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9C8CF55-405E-4F30-8834-1482E62E70CD}"/>
              </a:ext>
            </a:extLst>
          </p:cNvPr>
          <p:cNvSpPr/>
          <p:nvPr/>
        </p:nvSpPr>
        <p:spPr>
          <a:xfrm>
            <a:off x="10331301" y="14221281"/>
            <a:ext cx="1193327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8E623FF-5533-44D9-99BD-7F8DD041AEEF}"/>
              </a:ext>
            </a:extLst>
          </p:cNvPr>
          <p:cNvSpPr/>
          <p:nvPr/>
        </p:nvSpPr>
        <p:spPr>
          <a:xfrm>
            <a:off x="10359655" y="18655016"/>
            <a:ext cx="121671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E3462FD-BB03-43F3-A3D4-B24BFB07F5A7}"/>
              </a:ext>
            </a:extLst>
          </p:cNvPr>
          <p:cNvSpPr/>
          <p:nvPr/>
        </p:nvSpPr>
        <p:spPr>
          <a:xfrm>
            <a:off x="10483702" y="20067416"/>
            <a:ext cx="121671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4DEDECD-EC66-4C12-8879-7FC5E4DE89A5}"/>
              </a:ext>
            </a:extLst>
          </p:cNvPr>
          <p:cNvSpPr txBox="1"/>
          <p:nvPr/>
        </p:nvSpPr>
        <p:spPr>
          <a:xfrm>
            <a:off x="2010306" y="2500256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1628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1D28666-7ACF-46A8-8E27-62CA1E46B4C5}"/>
              </a:ext>
            </a:extLst>
          </p:cNvPr>
          <p:cNvSpPr txBox="1"/>
          <p:nvPr/>
        </p:nvSpPr>
        <p:spPr>
          <a:xfrm>
            <a:off x="21870645" y="2503295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1660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CAB34B0-1610-44FA-A81A-C31423FB26F7}"/>
              </a:ext>
            </a:extLst>
          </p:cNvPr>
          <p:cNvSpPr txBox="1"/>
          <p:nvPr/>
        </p:nvSpPr>
        <p:spPr>
          <a:xfrm>
            <a:off x="9822187" y="2509829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1640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83D80A-2450-42EA-8025-64FE47CB554A}"/>
              </a:ext>
            </a:extLst>
          </p:cNvPr>
          <p:cNvSpPr/>
          <p:nvPr/>
        </p:nvSpPr>
        <p:spPr>
          <a:xfrm>
            <a:off x="3326221" y="21731789"/>
            <a:ext cx="80293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68C79D-70AC-4045-B116-FAAABEAC9FFC}"/>
              </a:ext>
            </a:extLst>
          </p:cNvPr>
          <p:cNvSpPr/>
          <p:nvPr/>
        </p:nvSpPr>
        <p:spPr>
          <a:xfrm>
            <a:off x="3313815" y="23124607"/>
            <a:ext cx="80541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E8CC0E-1044-48ED-B49B-6A54B3D3C728}"/>
              </a:ext>
            </a:extLst>
          </p:cNvPr>
          <p:cNvSpPr/>
          <p:nvPr/>
        </p:nvSpPr>
        <p:spPr>
          <a:xfrm>
            <a:off x="3313814" y="17035477"/>
            <a:ext cx="80417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D9A7DF-8F35-4D99-9291-0AA500DED6CE}"/>
              </a:ext>
            </a:extLst>
          </p:cNvPr>
          <p:cNvSpPr/>
          <p:nvPr/>
        </p:nvSpPr>
        <p:spPr>
          <a:xfrm>
            <a:off x="3313814" y="2990056"/>
            <a:ext cx="79017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2F75A4-4D43-4EA8-BF01-01250E72E220}"/>
              </a:ext>
            </a:extLst>
          </p:cNvPr>
          <p:cNvSpPr/>
          <p:nvPr/>
        </p:nvSpPr>
        <p:spPr>
          <a:xfrm>
            <a:off x="3466213" y="4775211"/>
            <a:ext cx="79017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609303-69EF-4C4A-BC7A-3DBFBBB9CF44}"/>
              </a:ext>
            </a:extLst>
          </p:cNvPr>
          <p:cNvSpPr/>
          <p:nvPr/>
        </p:nvSpPr>
        <p:spPr>
          <a:xfrm>
            <a:off x="3326220" y="6223675"/>
            <a:ext cx="79017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D9757D-4D9F-4DBC-B62B-6371CE525E4B}"/>
              </a:ext>
            </a:extLst>
          </p:cNvPr>
          <p:cNvSpPr/>
          <p:nvPr/>
        </p:nvSpPr>
        <p:spPr>
          <a:xfrm>
            <a:off x="3313814" y="7672139"/>
            <a:ext cx="79017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331267-B1CF-423D-BEC4-498C2FA10949}"/>
              </a:ext>
            </a:extLst>
          </p:cNvPr>
          <p:cNvSpPr/>
          <p:nvPr/>
        </p:nvSpPr>
        <p:spPr>
          <a:xfrm>
            <a:off x="3326220" y="9427592"/>
            <a:ext cx="486085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CA90A4-D981-491D-8E8A-488245EA0715}"/>
              </a:ext>
            </a:extLst>
          </p:cNvPr>
          <p:cNvSpPr/>
          <p:nvPr/>
        </p:nvSpPr>
        <p:spPr>
          <a:xfrm>
            <a:off x="3313812" y="11132598"/>
            <a:ext cx="486085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94569B-05DD-40D3-B057-364C1A5A81FB}"/>
              </a:ext>
            </a:extLst>
          </p:cNvPr>
          <p:cNvSpPr/>
          <p:nvPr/>
        </p:nvSpPr>
        <p:spPr>
          <a:xfrm>
            <a:off x="3289002" y="12754737"/>
            <a:ext cx="486085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F4280C-283F-4582-9940-B181D713DAC3}"/>
              </a:ext>
            </a:extLst>
          </p:cNvPr>
          <p:cNvSpPr/>
          <p:nvPr/>
        </p:nvSpPr>
        <p:spPr>
          <a:xfrm>
            <a:off x="3173819" y="14074944"/>
            <a:ext cx="486085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C6813D-08F0-4DCF-8F04-ADACFC63EE44}"/>
              </a:ext>
            </a:extLst>
          </p:cNvPr>
          <p:cNvSpPr/>
          <p:nvPr/>
        </p:nvSpPr>
        <p:spPr>
          <a:xfrm>
            <a:off x="3326220" y="18771256"/>
            <a:ext cx="804175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DF162A-C10D-4F67-A4E9-E7F739B4D461}"/>
              </a:ext>
            </a:extLst>
          </p:cNvPr>
          <p:cNvSpPr/>
          <p:nvPr/>
        </p:nvSpPr>
        <p:spPr>
          <a:xfrm>
            <a:off x="3313814" y="20287265"/>
            <a:ext cx="80541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14C207-43AB-43B4-AEE8-32099C1BD62B}"/>
              </a:ext>
            </a:extLst>
          </p:cNvPr>
          <p:cNvSpPr/>
          <p:nvPr/>
        </p:nvSpPr>
        <p:spPr>
          <a:xfrm>
            <a:off x="3466213" y="1412714"/>
            <a:ext cx="79017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B37FED-1BF9-4A3E-852B-BBD912495B54}"/>
              </a:ext>
            </a:extLst>
          </p:cNvPr>
          <p:cNvSpPr/>
          <p:nvPr/>
        </p:nvSpPr>
        <p:spPr>
          <a:xfrm>
            <a:off x="3010788" y="15657429"/>
            <a:ext cx="804175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F59764-2917-4076-8D9B-7C091F8E9BC8}"/>
              </a:ext>
            </a:extLst>
          </p:cNvPr>
          <p:cNvSpPr/>
          <p:nvPr/>
        </p:nvSpPr>
        <p:spPr>
          <a:xfrm>
            <a:off x="8187070" y="9603172"/>
            <a:ext cx="332622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3B25047-3E1B-4A7B-9098-AD096B411E75}"/>
              </a:ext>
            </a:extLst>
          </p:cNvPr>
          <p:cNvSpPr/>
          <p:nvPr/>
        </p:nvSpPr>
        <p:spPr>
          <a:xfrm>
            <a:off x="8339470" y="11180514"/>
            <a:ext cx="332622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7BF7607-6542-4875-B60F-627A5B02D59B}"/>
              </a:ext>
            </a:extLst>
          </p:cNvPr>
          <p:cNvSpPr/>
          <p:nvPr/>
        </p:nvSpPr>
        <p:spPr>
          <a:xfrm>
            <a:off x="8339470" y="12633059"/>
            <a:ext cx="332622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3F82B14-79BA-4819-AF82-698386C877EA}"/>
              </a:ext>
            </a:extLst>
          </p:cNvPr>
          <p:cNvSpPr/>
          <p:nvPr/>
        </p:nvSpPr>
        <p:spPr>
          <a:xfrm>
            <a:off x="8241120" y="14159540"/>
            <a:ext cx="332622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85562A-DD03-4661-B7EC-1217C2DD77E5}"/>
              </a:ext>
            </a:extLst>
          </p:cNvPr>
          <p:cNvSpPr/>
          <p:nvPr/>
        </p:nvSpPr>
        <p:spPr>
          <a:xfrm>
            <a:off x="13421833" y="9594411"/>
            <a:ext cx="88427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552326-679D-4F7A-BFDA-BCF4423FE393}"/>
              </a:ext>
            </a:extLst>
          </p:cNvPr>
          <p:cNvSpPr/>
          <p:nvPr/>
        </p:nvSpPr>
        <p:spPr>
          <a:xfrm>
            <a:off x="13574233" y="11171753"/>
            <a:ext cx="88427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D0C213-1F92-435C-B650-09C61DF17349}"/>
              </a:ext>
            </a:extLst>
          </p:cNvPr>
          <p:cNvSpPr/>
          <p:nvPr/>
        </p:nvSpPr>
        <p:spPr>
          <a:xfrm>
            <a:off x="13574233" y="12624298"/>
            <a:ext cx="88427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2D0476B-4E08-4D73-92D4-937A11C24B5E}"/>
              </a:ext>
            </a:extLst>
          </p:cNvPr>
          <p:cNvSpPr/>
          <p:nvPr/>
        </p:nvSpPr>
        <p:spPr>
          <a:xfrm>
            <a:off x="13475883" y="14150779"/>
            <a:ext cx="88427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C72CC3-A198-44A7-BDC5-3C2D5E2C4168}"/>
              </a:ext>
            </a:extLst>
          </p:cNvPr>
          <p:cNvSpPr/>
          <p:nvPr/>
        </p:nvSpPr>
        <p:spPr>
          <a:xfrm>
            <a:off x="15194603" y="15775477"/>
            <a:ext cx="71240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589241-212A-413E-914B-0ADA8AD97AF6}"/>
              </a:ext>
            </a:extLst>
          </p:cNvPr>
          <p:cNvSpPr/>
          <p:nvPr/>
        </p:nvSpPr>
        <p:spPr>
          <a:xfrm>
            <a:off x="11665689" y="17035477"/>
            <a:ext cx="105988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4011213-8085-470B-9C89-14316E075711}"/>
              </a:ext>
            </a:extLst>
          </p:cNvPr>
          <p:cNvSpPr/>
          <p:nvPr/>
        </p:nvSpPr>
        <p:spPr>
          <a:xfrm>
            <a:off x="11665690" y="18660175"/>
            <a:ext cx="105988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012C526-75C4-41DA-88E9-ED6ABA88ADED}"/>
              </a:ext>
            </a:extLst>
          </p:cNvPr>
          <p:cNvSpPr/>
          <p:nvPr/>
        </p:nvSpPr>
        <p:spPr>
          <a:xfrm>
            <a:off x="12737805" y="20417570"/>
            <a:ext cx="95267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02B26D1-4224-44F5-AFDC-43328CE49DF5}"/>
              </a:ext>
            </a:extLst>
          </p:cNvPr>
          <p:cNvSpPr/>
          <p:nvPr/>
        </p:nvSpPr>
        <p:spPr>
          <a:xfrm>
            <a:off x="12725400" y="21956543"/>
            <a:ext cx="95267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7C3D722-ECC5-48A1-A482-6C35B346A641}"/>
              </a:ext>
            </a:extLst>
          </p:cNvPr>
          <p:cNvSpPr/>
          <p:nvPr/>
        </p:nvSpPr>
        <p:spPr>
          <a:xfrm>
            <a:off x="12725400" y="23414278"/>
            <a:ext cx="95267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6613B13-C227-4800-9C87-38921D6ACD15}"/>
              </a:ext>
            </a:extLst>
          </p:cNvPr>
          <p:cNvSpPr/>
          <p:nvPr/>
        </p:nvSpPr>
        <p:spPr>
          <a:xfrm>
            <a:off x="11665689" y="1277729"/>
            <a:ext cx="106529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5FDB6C0-70CB-4BB7-AFA1-AA8A9C0BCA3C}"/>
              </a:ext>
            </a:extLst>
          </p:cNvPr>
          <p:cNvSpPr/>
          <p:nvPr/>
        </p:nvSpPr>
        <p:spPr>
          <a:xfrm>
            <a:off x="12725399" y="3245351"/>
            <a:ext cx="96915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D3E9BAA-99DC-4093-858B-B9AEC6F10C37}"/>
              </a:ext>
            </a:extLst>
          </p:cNvPr>
          <p:cNvSpPr/>
          <p:nvPr/>
        </p:nvSpPr>
        <p:spPr>
          <a:xfrm>
            <a:off x="12725398" y="4840308"/>
            <a:ext cx="96915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200DEA4-2C67-4A99-B48C-0FBD0B166361}"/>
              </a:ext>
            </a:extLst>
          </p:cNvPr>
          <p:cNvSpPr/>
          <p:nvPr/>
        </p:nvSpPr>
        <p:spPr>
          <a:xfrm>
            <a:off x="12725397" y="6354280"/>
            <a:ext cx="96915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C873481-8552-4D24-A510-F99CE0DDFA9C}"/>
              </a:ext>
            </a:extLst>
          </p:cNvPr>
          <p:cNvSpPr/>
          <p:nvPr/>
        </p:nvSpPr>
        <p:spPr>
          <a:xfrm>
            <a:off x="12655402" y="7819334"/>
            <a:ext cx="96915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ADAE378-CB67-4C09-96EE-65E6AA32D451}"/>
              </a:ext>
            </a:extLst>
          </p:cNvPr>
          <p:cNvSpPr txBox="1"/>
          <p:nvPr/>
        </p:nvSpPr>
        <p:spPr>
          <a:xfrm>
            <a:off x="1899734" y="2493696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1660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2128C1-F026-45A4-B787-4535BC21D0F5}"/>
              </a:ext>
            </a:extLst>
          </p:cNvPr>
          <p:cNvSpPr txBox="1"/>
          <p:nvPr/>
        </p:nvSpPr>
        <p:spPr>
          <a:xfrm>
            <a:off x="21907863" y="2493696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1688</a:t>
            </a:r>
            <a:endParaRPr lang="zh-TW" altLang="en-US" sz="32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2DA8073-FEFB-4E4A-BB37-23D1D2B95938}"/>
              </a:ext>
            </a:extLst>
          </p:cNvPr>
          <p:cNvSpPr txBox="1"/>
          <p:nvPr/>
        </p:nvSpPr>
        <p:spPr>
          <a:xfrm>
            <a:off x="9850180" y="2493696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1672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677B0A6-463F-45F5-8A63-3FFA759B1C04}"/>
              </a:ext>
            </a:extLst>
          </p:cNvPr>
          <p:cNvSpPr/>
          <p:nvPr/>
        </p:nvSpPr>
        <p:spPr>
          <a:xfrm>
            <a:off x="3149895" y="9340439"/>
            <a:ext cx="188134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AD78D8-1DE0-45C8-BA72-A6E13CD7FA2C}"/>
              </a:ext>
            </a:extLst>
          </p:cNvPr>
          <p:cNvSpPr/>
          <p:nvPr/>
        </p:nvSpPr>
        <p:spPr>
          <a:xfrm>
            <a:off x="3372291" y="10917781"/>
            <a:ext cx="187434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63CF94-B103-4322-A3CD-920F3169B1C6}"/>
              </a:ext>
            </a:extLst>
          </p:cNvPr>
          <p:cNvSpPr/>
          <p:nvPr/>
        </p:nvSpPr>
        <p:spPr>
          <a:xfrm>
            <a:off x="3302297" y="12370326"/>
            <a:ext cx="188134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3FB0CD-6556-4FD4-93EE-77FAA785B363}"/>
              </a:ext>
            </a:extLst>
          </p:cNvPr>
          <p:cNvSpPr/>
          <p:nvPr/>
        </p:nvSpPr>
        <p:spPr>
          <a:xfrm>
            <a:off x="3372291" y="13896807"/>
            <a:ext cx="186450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0D35E4-FC87-40FA-AB39-C3FE81A01BF5}"/>
              </a:ext>
            </a:extLst>
          </p:cNvPr>
          <p:cNvSpPr/>
          <p:nvPr/>
        </p:nvSpPr>
        <p:spPr>
          <a:xfrm>
            <a:off x="3149895" y="15521505"/>
            <a:ext cx="1886747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17082B-ACEC-45DC-BE63-AF751F6FF6E3}"/>
              </a:ext>
            </a:extLst>
          </p:cNvPr>
          <p:cNvSpPr/>
          <p:nvPr/>
        </p:nvSpPr>
        <p:spPr>
          <a:xfrm>
            <a:off x="3232298" y="17146203"/>
            <a:ext cx="187850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D381F8-D114-48E4-8CA1-473AC23A79C8}"/>
              </a:ext>
            </a:extLst>
          </p:cNvPr>
          <p:cNvSpPr/>
          <p:nvPr/>
        </p:nvSpPr>
        <p:spPr>
          <a:xfrm>
            <a:off x="3232298" y="18727644"/>
            <a:ext cx="187310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A55C80-73AA-4E38-80F0-2EBD186E7467}"/>
              </a:ext>
            </a:extLst>
          </p:cNvPr>
          <p:cNvSpPr/>
          <p:nvPr/>
        </p:nvSpPr>
        <p:spPr>
          <a:xfrm>
            <a:off x="3219890" y="20343704"/>
            <a:ext cx="187310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7C5E6C-0636-49DB-B290-29AAC83B8FCC}"/>
              </a:ext>
            </a:extLst>
          </p:cNvPr>
          <p:cNvSpPr/>
          <p:nvPr/>
        </p:nvSpPr>
        <p:spPr>
          <a:xfrm>
            <a:off x="3219893" y="21752005"/>
            <a:ext cx="187310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4BFA90-68BF-48F9-A06D-3A1A846392F1}"/>
              </a:ext>
            </a:extLst>
          </p:cNvPr>
          <p:cNvSpPr/>
          <p:nvPr/>
        </p:nvSpPr>
        <p:spPr>
          <a:xfrm>
            <a:off x="3219892" y="23160306"/>
            <a:ext cx="187310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3F171B-B4D2-43D8-B3C4-650CB5417C35}"/>
              </a:ext>
            </a:extLst>
          </p:cNvPr>
          <p:cNvSpPr/>
          <p:nvPr/>
        </p:nvSpPr>
        <p:spPr>
          <a:xfrm>
            <a:off x="3232298" y="1533644"/>
            <a:ext cx="65921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64F824-270D-44C9-84DC-A9BCA86A6376}"/>
              </a:ext>
            </a:extLst>
          </p:cNvPr>
          <p:cNvSpPr/>
          <p:nvPr/>
        </p:nvSpPr>
        <p:spPr>
          <a:xfrm>
            <a:off x="3219893" y="2991379"/>
            <a:ext cx="63494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FC3B7E-39C0-4791-90FA-EB83C84764CC}"/>
              </a:ext>
            </a:extLst>
          </p:cNvPr>
          <p:cNvSpPr/>
          <p:nvPr/>
        </p:nvSpPr>
        <p:spPr>
          <a:xfrm>
            <a:off x="3219891" y="4586336"/>
            <a:ext cx="63494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6006E9-6DAD-4AA0-9C3F-A1186FEFA6B8}"/>
              </a:ext>
            </a:extLst>
          </p:cNvPr>
          <p:cNvSpPr/>
          <p:nvPr/>
        </p:nvSpPr>
        <p:spPr>
          <a:xfrm>
            <a:off x="3219890" y="6100308"/>
            <a:ext cx="187434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E158F7-3CCA-41EE-AFD8-9CEFC6F9CD5D}"/>
              </a:ext>
            </a:extLst>
          </p:cNvPr>
          <p:cNvSpPr/>
          <p:nvPr/>
        </p:nvSpPr>
        <p:spPr>
          <a:xfrm>
            <a:off x="3149895" y="7758998"/>
            <a:ext cx="188134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D830E9-AF6B-413B-87F2-B272CC3FB49C}"/>
              </a:ext>
            </a:extLst>
          </p:cNvPr>
          <p:cNvSpPr/>
          <p:nvPr/>
        </p:nvSpPr>
        <p:spPr>
          <a:xfrm>
            <a:off x="9824485" y="1533644"/>
            <a:ext cx="122912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305B7C-D8E5-4FCF-8FEE-E99D50D60884}"/>
              </a:ext>
            </a:extLst>
          </p:cNvPr>
          <p:cNvSpPr/>
          <p:nvPr/>
        </p:nvSpPr>
        <p:spPr>
          <a:xfrm>
            <a:off x="9824484" y="3109233"/>
            <a:ext cx="122912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B28638-BBAA-41FA-B17D-8D6027C0CC8C}"/>
              </a:ext>
            </a:extLst>
          </p:cNvPr>
          <p:cNvSpPr/>
          <p:nvPr/>
        </p:nvSpPr>
        <p:spPr>
          <a:xfrm>
            <a:off x="9824485" y="4642573"/>
            <a:ext cx="122912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E1DDE97-E8FF-4BDB-A36F-8F9DF08569AB}"/>
              </a:ext>
            </a:extLst>
          </p:cNvPr>
          <p:cNvSpPr txBox="1"/>
          <p:nvPr/>
        </p:nvSpPr>
        <p:spPr>
          <a:xfrm>
            <a:off x="1907795" y="2490870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1688</a:t>
            </a:r>
            <a:endParaRPr lang="zh-TW" altLang="en-US" sz="3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6680A28-ACFD-4DA6-B1BA-403D642D09A8}"/>
              </a:ext>
            </a:extLst>
          </p:cNvPr>
          <p:cNvSpPr txBox="1"/>
          <p:nvPr/>
        </p:nvSpPr>
        <p:spPr>
          <a:xfrm>
            <a:off x="21963320" y="2488197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1712</a:t>
            </a:r>
            <a:endParaRPr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3586B37-FA9A-494B-8D97-96E64EABD856}"/>
              </a:ext>
            </a:extLst>
          </p:cNvPr>
          <p:cNvSpPr txBox="1"/>
          <p:nvPr/>
        </p:nvSpPr>
        <p:spPr>
          <a:xfrm>
            <a:off x="9060188" y="2483160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1696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F9B2F44-BCD1-4CCC-8FF2-772F47FF94D4}"/>
              </a:ext>
            </a:extLst>
          </p:cNvPr>
          <p:cNvSpPr/>
          <p:nvPr/>
        </p:nvSpPr>
        <p:spPr>
          <a:xfrm>
            <a:off x="4447067" y="9481473"/>
            <a:ext cx="116718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2049D8-A298-48E7-B385-DA855BCCC4A4}"/>
              </a:ext>
            </a:extLst>
          </p:cNvPr>
          <p:cNvSpPr/>
          <p:nvPr/>
        </p:nvSpPr>
        <p:spPr>
          <a:xfrm>
            <a:off x="10283011" y="3154015"/>
            <a:ext cx="345425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0BFDA9-7BF0-4CB7-9985-4381BEB9448F}"/>
              </a:ext>
            </a:extLst>
          </p:cNvPr>
          <p:cNvSpPr/>
          <p:nvPr/>
        </p:nvSpPr>
        <p:spPr>
          <a:xfrm>
            <a:off x="10283010" y="4837503"/>
            <a:ext cx="345425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09CCDF-6401-46F9-9FE0-939AED7459AB}"/>
              </a:ext>
            </a:extLst>
          </p:cNvPr>
          <p:cNvSpPr/>
          <p:nvPr/>
        </p:nvSpPr>
        <p:spPr>
          <a:xfrm>
            <a:off x="13509551" y="6097503"/>
            <a:ext cx="58417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D0D9EF-4C8F-4F19-8C68-4E413F433648}"/>
              </a:ext>
            </a:extLst>
          </p:cNvPr>
          <p:cNvSpPr/>
          <p:nvPr/>
        </p:nvSpPr>
        <p:spPr>
          <a:xfrm>
            <a:off x="13509551" y="7780991"/>
            <a:ext cx="58417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126301-A969-4E30-A306-B9E1F496FEF3}"/>
              </a:ext>
            </a:extLst>
          </p:cNvPr>
          <p:cNvSpPr/>
          <p:nvPr/>
        </p:nvSpPr>
        <p:spPr>
          <a:xfrm>
            <a:off x="14321169" y="1700170"/>
            <a:ext cx="8092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EF3988-AB1F-4448-8F48-80A9345FAC06}"/>
              </a:ext>
            </a:extLst>
          </p:cNvPr>
          <p:cNvSpPr/>
          <p:nvPr/>
        </p:nvSpPr>
        <p:spPr>
          <a:xfrm>
            <a:off x="3311596" y="11181955"/>
            <a:ext cx="19101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046EB0-500C-4393-9695-F8460E42523E}"/>
              </a:ext>
            </a:extLst>
          </p:cNvPr>
          <p:cNvSpPr/>
          <p:nvPr/>
        </p:nvSpPr>
        <p:spPr>
          <a:xfrm>
            <a:off x="3311596" y="12865443"/>
            <a:ext cx="191018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C31217-6ADB-4F11-AE76-65C5A424D8CC}"/>
              </a:ext>
            </a:extLst>
          </p:cNvPr>
          <p:cNvSpPr/>
          <p:nvPr/>
        </p:nvSpPr>
        <p:spPr>
          <a:xfrm>
            <a:off x="3311596" y="14191612"/>
            <a:ext cx="191018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14AA80-E950-421D-95A6-829796CE51EE}"/>
              </a:ext>
            </a:extLst>
          </p:cNvPr>
          <p:cNvSpPr/>
          <p:nvPr/>
        </p:nvSpPr>
        <p:spPr>
          <a:xfrm>
            <a:off x="3311597" y="15451612"/>
            <a:ext cx="191018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7307175-AA7A-47AE-A1F2-A99592239931}"/>
              </a:ext>
            </a:extLst>
          </p:cNvPr>
          <p:cNvSpPr txBox="1"/>
          <p:nvPr/>
        </p:nvSpPr>
        <p:spPr>
          <a:xfrm>
            <a:off x="1963252" y="1731385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1712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CE3B0B-C82F-4FEA-9E6F-2B2A68ABBA0C}"/>
              </a:ext>
            </a:extLst>
          </p:cNvPr>
          <p:cNvSpPr txBox="1"/>
          <p:nvPr/>
        </p:nvSpPr>
        <p:spPr>
          <a:xfrm>
            <a:off x="21658748" y="1713510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1736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8482EA-A3CA-4EA0-B9E6-EB42C2EEBE0F}"/>
              </a:ext>
            </a:extLst>
          </p:cNvPr>
          <p:cNvSpPr/>
          <p:nvPr/>
        </p:nvSpPr>
        <p:spPr>
          <a:xfrm>
            <a:off x="3311596" y="12865443"/>
            <a:ext cx="14092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1F6EE7-869C-4E1E-9145-395F66B23D08}"/>
              </a:ext>
            </a:extLst>
          </p:cNvPr>
          <p:cNvSpPr/>
          <p:nvPr/>
        </p:nvSpPr>
        <p:spPr>
          <a:xfrm>
            <a:off x="3311596" y="14191612"/>
            <a:ext cx="14092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6FB003-E630-41DB-B3B1-28D3B173C4C3}"/>
              </a:ext>
            </a:extLst>
          </p:cNvPr>
          <p:cNvSpPr/>
          <p:nvPr/>
        </p:nvSpPr>
        <p:spPr>
          <a:xfrm>
            <a:off x="3311597" y="15451612"/>
            <a:ext cx="14092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8F6349-95EA-48A7-85D9-810ECAE8AFA8}"/>
              </a:ext>
            </a:extLst>
          </p:cNvPr>
          <p:cNvSpPr/>
          <p:nvPr/>
        </p:nvSpPr>
        <p:spPr>
          <a:xfrm>
            <a:off x="3311597" y="11373341"/>
            <a:ext cx="19101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D812B9-9367-4746-B2B3-DBE174DC2400}"/>
              </a:ext>
            </a:extLst>
          </p:cNvPr>
          <p:cNvSpPr/>
          <p:nvPr/>
        </p:nvSpPr>
        <p:spPr>
          <a:xfrm>
            <a:off x="4996182" y="12865443"/>
            <a:ext cx="1741725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721D1-D81D-4901-B707-50F346A4CAEB}"/>
              </a:ext>
            </a:extLst>
          </p:cNvPr>
          <p:cNvSpPr/>
          <p:nvPr/>
        </p:nvSpPr>
        <p:spPr>
          <a:xfrm>
            <a:off x="4996181" y="14357545"/>
            <a:ext cx="1741725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CD6A55-C1BB-4A22-9EEE-3DC09C8F4449}"/>
              </a:ext>
            </a:extLst>
          </p:cNvPr>
          <p:cNvSpPr/>
          <p:nvPr/>
        </p:nvSpPr>
        <p:spPr>
          <a:xfrm>
            <a:off x="4996180" y="15715743"/>
            <a:ext cx="1741725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7E4DF6-8716-4605-8088-DD50BCF949D2}"/>
              </a:ext>
            </a:extLst>
          </p:cNvPr>
          <p:cNvSpPr/>
          <p:nvPr/>
        </p:nvSpPr>
        <p:spPr>
          <a:xfrm>
            <a:off x="4720856" y="9566308"/>
            <a:ext cx="111641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DDE1A9-A849-472A-AA71-F8DB3C6FDCD5}"/>
              </a:ext>
            </a:extLst>
          </p:cNvPr>
          <p:cNvSpPr/>
          <p:nvPr/>
        </p:nvSpPr>
        <p:spPr>
          <a:xfrm>
            <a:off x="13588409" y="1574169"/>
            <a:ext cx="56565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E92736-1F21-4EBA-8D46-9676654C0AC9}"/>
              </a:ext>
            </a:extLst>
          </p:cNvPr>
          <p:cNvSpPr/>
          <p:nvPr/>
        </p:nvSpPr>
        <p:spPr>
          <a:xfrm>
            <a:off x="13588409" y="3298373"/>
            <a:ext cx="56565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BD3DE8-D9D8-4752-88E2-CE44A605B006}"/>
              </a:ext>
            </a:extLst>
          </p:cNvPr>
          <p:cNvSpPr/>
          <p:nvPr/>
        </p:nvSpPr>
        <p:spPr>
          <a:xfrm>
            <a:off x="13588409" y="4839574"/>
            <a:ext cx="56565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6D4039-87EA-4CB1-BA82-C955E7F16FF8}"/>
              </a:ext>
            </a:extLst>
          </p:cNvPr>
          <p:cNvSpPr/>
          <p:nvPr/>
        </p:nvSpPr>
        <p:spPr>
          <a:xfrm>
            <a:off x="10302948" y="6264724"/>
            <a:ext cx="3285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CB6169-7F4F-476F-A174-18E0BE2B1559}"/>
              </a:ext>
            </a:extLst>
          </p:cNvPr>
          <p:cNvSpPr/>
          <p:nvPr/>
        </p:nvSpPr>
        <p:spPr>
          <a:xfrm>
            <a:off x="10302948" y="7863181"/>
            <a:ext cx="3285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509A64-85C0-478F-A9CA-592EE0185486}"/>
              </a:ext>
            </a:extLst>
          </p:cNvPr>
          <p:cNvSpPr/>
          <p:nvPr/>
        </p:nvSpPr>
        <p:spPr>
          <a:xfrm>
            <a:off x="14190922" y="6248709"/>
            <a:ext cx="82225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E6F4394-867C-45E9-99A7-402116001BDA}"/>
              </a:ext>
            </a:extLst>
          </p:cNvPr>
          <p:cNvSpPr txBox="1"/>
          <p:nvPr/>
        </p:nvSpPr>
        <p:spPr>
          <a:xfrm>
            <a:off x="2293369" y="1738683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1736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8787AB-0065-4F12-9112-95261EA30FE1}"/>
              </a:ext>
            </a:extLst>
          </p:cNvPr>
          <p:cNvSpPr txBox="1"/>
          <p:nvPr/>
        </p:nvSpPr>
        <p:spPr>
          <a:xfrm>
            <a:off x="21904317" y="1738683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1760</a:t>
            </a:r>
            <a:endParaRPr lang="zh-TW" altLang="en-US" sz="3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595801-7CB4-43B3-BB0B-D34918288A90}"/>
              </a:ext>
            </a:extLst>
          </p:cNvPr>
          <p:cNvSpPr/>
          <p:nvPr/>
        </p:nvSpPr>
        <p:spPr>
          <a:xfrm>
            <a:off x="3213250" y="1755353"/>
            <a:ext cx="16059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BBA2C5-3F84-4A70-A3F4-ECD78F8A7E34}"/>
              </a:ext>
            </a:extLst>
          </p:cNvPr>
          <p:cNvSpPr/>
          <p:nvPr/>
        </p:nvSpPr>
        <p:spPr>
          <a:xfrm>
            <a:off x="3069266" y="4717621"/>
            <a:ext cx="48838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D12258-D821-4832-958A-B79F5EB79EE4}"/>
              </a:ext>
            </a:extLst>
          </p:cNvPr>
          <p:cNvSpPr/>
          <p:nvPr/>
        </p:nvSpPr>
        <p:spPr>
          <a:xfrm>
            <a:off x="3271043" y="17393239"/>
            <a:ext cx="191849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B0AA67-C5DF-4E5B-8712-BC93DB521B76}"/>
              </a:ext>
            </a:extLst>
          </p:cNvPr>
          <p:cNvSpPr/>
          <p:nvPr/>
        </p:nvSpPr>
        <p:spPr>
          <a:xfrm>
            <a:off x="3423443" y="18805639"/>
            <a:ext cx="191849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94DADD-B718-4979-8B38-A7AE216D00B3}"/>
              </a:ext>
            </a:extLst>
          </p:cNvPr>
          <p:cNvSpPr/>
          <p:nvPr/>
        </p:nvSpPr>
        <p:spPr>
          <a:xfrm>
            <a:off x="3423442" y="20218039"/>
            <a:ext cx="191849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3779FB-AD6C-459E-B0DF-BA7377B8044C}"/>
              </a:ext>
            </a:extLst>
          </p:cNvPr>
          <p:cNvSpPr/>
          <p:nvPr/>
        </p:nvSpPr>
        <p:spPr>
          <a:xfrm>
            <a:off x="3423443" y="14120347"/>
            <a:ext cx="190325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82AC5B-7EDD-4BEE-AC4B-316255E96313}"/>
              </a:ext>
            </a:extLst>
          </p:cNvPr>
          <p:cNvSpPr/>
          <p:nvPr/>
        </p:nvSpPr>
        <p:spPr>
          <a:xfrm>
            <a:off x="3356344" y="15756793"/>
            <a:ext cx="190325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EB281A-F2A3-4E30-9DC5-F7FE09284E32}"/>
              </a:ext>
            </a:extLst>
          </p:cNvPr>
          <p:cNvSpPr/>
          <p:nvPr/>
        </p:nvSpPr>
        <p:spPr>
          <a:xfrm>
            <a:off x="3203944" y="6522538"/>
            <a:ext cx="191849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1BF807-2D13-46C3-99E0-14EC1A3EA748}"/>
              </a:ext>
            </a:extLst>
          </p:cNvPr>
          <p:cNvSpPr/>
          <p:nvPr/>
        </p:nvSpPr>
        <p:spPr>
          <a:xfrm>
            <a:off x="3271043" y="8283523"/>
            <a:ext cx="191849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431D60-6897-40C2-8D5A-F429AC72DB1B}"/>
              </a:ext>
            </a:extLst>
          </p:cNvPr>
          <p:cNvSpPr/>
          <p:nvPr/>
        </p:nvSpPr>
        <p:spPr>
          <a:xfrm>
            <a:off x="3271042" y="9695923"/>
            <a:ext cx="191849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A179D9-395E-4886-B020-E63BA033D570}"/>
              </a:ext>
            </a:extLst>
          </p:cNvPr>
          <p:cNvSpPr/>
          <p:nvPr/>
        </p:nvSpPr>
        <p:spPr>
          <a:xfrm>
            <a:off x="3271043" y="11223901"/>
            <a:ext cx="191849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248F26-950D-4C72-82BF-5AC34D394726}"/>
              </a:ext>
            </a:extLst>
          </p:cNvPr>
          <p:cNvSpPr/>
          <p:nvPr/>
        </p:nvSpPr>
        <p:spPr>
          <a:xfrm>
            <a:off x="3271041" y="12636301"/>
            <a:ext cx="191849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2D568E-C920-4883-8F49-46EE60E00FE7}"/>
              </a:ext>
            </a:extLst>
          </p:cNvPr>
          <p:cNvSpPr/>
          <p:nvPr/>
        </p:nvSpPr>
        <p:spPr>
          <a:xfrm>
            <a:off x="7134448" y="3189643"/>
            <a:ext cx="152544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AB938E-349B-4C52-8746-55F55800D704}"/>
              </a:ext>
            </a:extLst>
          </p:cNvPr>
          <p:cNvSpPr/>
          <p:nvPr/>
        </p:nvSpPr>
        <p:spPr>
          <a:xfrm>
            <a:off x="9654363" y="1597129"/>
            <a:ext cx="128015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D38DCF-C9DB-4BC4-AED3-9215E1739CFF}"/>
              </a:ext>
            </a:extLst>
          </p:cNvPr>
          <p:cNvSpPr txBox="1"/>
          <p:nvPr/>
        </p:nvSpPr>
        <p:spPr>
          <a:xfrm>
            <a:off x="1977741" y="2193938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1760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F73C04-2523-431A-A670-74B8535F229E}"/>
              </a:ext>
            </a:extLst>
          </p:cNvPr>
          <p:cNvSpPr txBox="1"/>
          <p:nvPr/>
        </p:nvSpPr>
        <p:spPr>
          <a:xfrm>
            <a:off x="21879749" y="2195497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1784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272250-D54A-4515-AEA4-92C6ACFE7A28}"/>
              </a:ext>
            </a:extLst>
          </p:cNvPr>
          <p:cNvSpPr/>
          <p:nvPr/>
        </p:nvSpPr>
        <p:spPr>
          <a:xfrm>
            <a:off x="3306727" y="3189643"/>
            <a:ext cx="60924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9E274E-B8D2-40B9-AEEF-2D6A8D582182}"/>
              </a:ext>
            </a:extLst>
          </p:cNvPr>
          <p:cNvSpPr/>
          <p:nvPr/>
        </p:nvSpPr>
        <p:spPr>
          <a:xfrm>
            <a:off x="3306728" y="1597129"/>
            <a:ext cx="61595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41D1A5-BD09-4817-AE79-C11704C20AD6}"/>
              </a:ext>
            </a:extLst>
          </p:cNvPr>
          <p:cNvSpPr/>
          <p:nvPr/>
        </p:nvSpPr>
        <p:spPr>
          <a:xfrm>
            <a:off x="3051544" y="20566624"/>
            <a:ext cx="798150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87C9A2-F859-4C5E-84AD-AB0069D2BF6F}"/>
              </a:ext>
            </a:extLst>
          </p:cNvPr>
          <p:cNvSpPr/>
          <p:nvPr/>
        </p:nvSpPr>
        <p:spPr>
          <a:xfrm>
            <a:off x="3203944" y="21979024"/>
            <a:ext cx="782910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A14B73-BC55-42B7-ABCB-0B24E6075D08}"/>
              </a:ext>
            </a:extLst>
          </p:cNvPr>
          <p:cNvSpPr/>
          <p:nvPr/>
        </p:nvSpPr>
        <p:spPr>
          <a:xfrm>
            <a:off x="3203943" y="23391424"/>
            <a:ext cx="782910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65922B-F3CC-4E5B-8678-69C6975F027C}"/>
              </a:ext>
            </a:extLst>
          </p:cNvPr>
          <p:cNvSpPr/>
          <p:nvPr/>
        </p:nvSpPr>
        <p:spPr>
          <a:xfrm>
            <a:off x="3203944" y="17293732"/>
            <a:ext cx="64147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2236DB-4FDB-41B3-9B48-0297B57C3973}"/>
              </a:ext>
            </a:extLst>
          </p:cNvPr>
          <p:cNvSpPr/>
          <p:nvPr/>
        </p:nvSpPr>
        <p:spPr>
          <a:xfrm>
            <a:off x="3136846" y="18930178"/>
            <a:ext cx="64818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10351B-E43C-4B75-94E4-3A54775A08E2}"/>
              </a:ext>
            </a:extLst>
          </p:cNvPr>
          <p:cNvSpPr/>
          <p:nvPr/>
        </p:nvSpPr>
        <p:spPr>
          <a:xfrm>
            <a:off x="2984446" y="9695923"/>
            <a:ext cx="64147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B4ACED-2E8A-457B-8344-EC9C463816FA}"/>
              </a:ext>
            </a:extLst>
          </p:cNvPr>
          <p:cNvSpPr/>
          <p:nvPr/>
        </p:nvSpPr>
        <p:spPr>
          <a:xfrm>
            <a:off x="3051544" y="11456908"/>
            <a:ext cx="641473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C8BC96-F70D-4EF8-8F1F-5E6287611E65}"/>
              </a:ext>
            </a:extLst>
          </p:cNvPr>
          <p:cNvSpPr/>
          <p:nvPr/>
        </p:nvSpPr>
        <p:spPr>
          <a:xfrm>
            <a:off x="3051544" y="12869308"/>
            <a:ext cx="30940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835638-7BFE-41B8-AF2E-98F5A7199C90}"/>
              </a:ext>
            </a:extLst>
          </p:cNvPr>
          <p:cNvSpPr/>
          <p:nvPr/>
        </p:nvSpPr>
        <p:spPr>
          <a:xfrm>
            <a:off x="3051545" y="14397286"/>
            <a:ext cx="30940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6B798FB-9A31-47F1-A246-607DC2D3E16F}"/>
              </a:ext>
            </a:extLst>
          </p:cNvPr>
          <p:cNvSpPr/>
          <p:nvPr/>
        </p:nvSpPr>
        <p:spPr>
          <a:xfrm>
            <a:off x="3051542" y="15809686"/>
            <a:ext cx="33279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CBEFBF-7FC6-4A9A-AC34-61EEFB91C350}"/>
              </a:ext>
            </a:extLst>
          </p:cNvPr>
          <p:cNvSpPr/>
          <p:nvPr/>
        </p:nvSpPr>
        <p:spPr>
          <a:xfrm>
            <a:off x="9771081" y="17293732"/>
            <a:ext cx="126177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B38B27D-E7EB-4175-94D8-337CB405091B}"/>
              </a:ext>
            </a:extLst>
          </p:cNvPr>
          <p:cNvSpPr/>
          <p:nvPr/>
        </p:nvSpPr>
        <p:spPr>
          <a:xfrm>
            <a:off x="9771081" y="15757409"/>
            <a:ext cx="121745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B2A4F3-2BBD-4E70-9607-E9E91B9FB7B8}"/>
              </a:ext>
            </a:extLst>
          </p:cNvPr>
          <p:cNvSpPr/>
          <p:nvPr/>
        </p:nvSpPr>
        <p:spPr>
          <a:xfrm>
            <a:off x="9771081" y="14221086"/>
            <a:ext cx="121745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2834A1B-00BF-4ECF-95EC-DCE3DF8FF387}"/>
              </a:ext>
            </a:extLst>
          </p:cNvPr>
          <p:cNvSpPr/>
          <p:nvPr/>
        </p:nvSpPr>
        <p:spPr>
          <a:xfrm>
            <a:off x="9771081" y="12577223"/>
            <a:ext cx="121745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BB64E2-4BF2-4027-92B2-A18338F53FFC}"/>
              </a:ext>
            </a:extLst>
          </p:cNvPr>
          <p:cNvSpPr/>
          <p:nvPr/>
        </p:nvSpPr>
        <p:spPr>
          <a:xfrm>
            <a:off x="9856142" y="11117100"/>
            <a:ext cx="121745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EB5747E-1730-46BA-BFAB-B00FF0C471C5}"/>
              </a:ext>
            </a:extLst>
          </p:cNvPr>
          <p:cNvSpPr/>
          <p:nvPr/>
        </p:nvSpPr>
        <p:spPr>
          <a:xfrm>
            <a:off x="9771081" y="9406471"/>
            <a:ext cx="121745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0132D38-A4E5-44FC-AD75-892093447081}"/>
              </a:ext>
            </a:extLst>
          </p:cNvPr>
          <p:cNvSpPr/>
          <p:nvPr/>
        </p:nvSpPr>
        <p:spPr>
          <a:xfrm>
            <a:off x="9856142" y="18868176"/>
            <a:ext cx="126177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461589C-F09D-4AB6-8ED1-A31CF93BEB19}"/>
              </a:ext>
            </a:extLst>
          </p:cNvPr>
          <p:cNvSpPr/>
          <p:nvPr/>
        </p:nvSpPr>
        <p:spPr>
          <a:xfrm>
            <a:off x="13141842" y="20391010"/>
            <a:ext cx="92153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0E3AFE0-E08C-444B-9DFE-D45BD6AFFC8D}"/>
              </a:ext>
            </a:extLst>
          </p:cNvPr>
          <p:cNvSpPr/>
          <p:nvPr/>
        </p:nvSpPr>
        <p:spPr>
          <a:xfrm>
            <a:off x="14236995" y="21826624"/>
            <a:ext cx="79815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A4CE322-B98F-4164-A711-A59DF91E15EC}"/>
              </a:ext>
            </a:extLst>
          </p:cNvPr>
          <p:cNvSpPr/>
          <p:nvPr/>
        </p:nvSpPr>
        <p:spPr>
          <a:xfrm>
            <a:off x="14389395" y="23333182"/>
            <a:ext cx="79815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ECCC8B1-5E27-4619-8B2D-EBC6E163D558}"/>
              </a:ext>
            </a:extLst>
          </p:cNvPr>
          <p:cNvSpPr/>
          <p:nvPr/>
        </p:nvSpPr>
        <p:spPr>
          <a:xfrm>
            <a:off x="9762221" y="1597129"/>
            <a:ext cx="124562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FF0500C-4872-44D0-B44F-142B48635200}"/>
              </a:ext>
            </a:extLst>
          </p:cNvPr>
          <p:cNvSpPr/>
          <p:nvPr/>
        </p:nvSpPr>
        <p:spPr>
          <a:xfrm>
            <a:off x="9762221" y="3307758"/>
            <a:ext cx="1236236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D8D05E6-070D-49F7-87F0-96C04D51399B}"/>
              </a:ext>
            </a:extLst>
          </p:cNvPr>
          <p:cNvSpPr/>
          <p:nvPr/>
        </p:nvSpPr>
        <p:spPr>
          <a:xfrm>
            <a:off x="14034977" y="4971861"/>
            <a:ext cx="794606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38390DB-58A8-4E4D-9C97-5F498EAAF266}"/>
              </a:ext>
            </a:extLst>
          </p:cNvPr>
          <p:cNvSpPr/>
          <p:nvPr/>
        </p:nvSpPr>
        <p:spPr>
          <a:xfrm>
            <a:off x="11033050" y="6380377"/>
            <a:ext cx="1091255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2106BF2-8A05-4AE6-97B5-23CF2635F5C0}"/>
              </a:ext>
            </a:extLst>
          </p:cNvPr>
          <p:cNvSpPr/>
          <p:nvPr/>
        </p:nvSpPr>
        <p:spPr>
          <a:xfrm>
            <a:off x="11033051" y="7954821"/>
            <a:ext cx="1091255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1AF5BC9-9FA4-431E-AB61-E8D35A364913}"/>
              </a:ext>
            </a:extLst>
          </p:cNvPr>
          <p:cNvSpPr txBox="1"/>
          <p:nvPr/>
        </p:nvSpPr>
        <p:spPr>
          <a:xfrm>
            <a:off x="2118619" y="2503117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1784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04AA0AA-9868-4077-B1C9-C2CF259980A1}"/>
              </a:ext>
            </a:extLst>
          </p:cNvPr>
          <p:cNvSpPr txBox="1"/>
          <p:nvPr/>
        </p:nvSpPr>
        <p:spPr>
          <a:xfrm>
            <a:off x="21709388" y="2503117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1808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FA577EA-05A2-4EC6-9EE3-E4905CB1ED7A}"/>
              </a:ext>
            </a:extLst>
          </p:cNvPr>
          <p:cNvSpPr txBox="1"/>
          <p:nvPr/>
        </p:nvSpPr>
        <p:spPr>
          <a:xfrm>
            <a:off x="9109568" y="2515450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1792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0A99E3D-1DF8-4AAA-88CE-03A127721A5D}"/>
              </a:ext>
            </a:extLst>
          </p:cNvPr>
          <p:cNvSpPr/>
          <p:nvPr/>
        </p:nvSpPr>
        <p:spPr>
          <a:xfrm>
            <a:off x="3253562" y="9506392"/>
            <a:ext cx="57415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F5068F-2AAD-42B7-B353-E77433468893}"/>
              </a:ext>
            </a:extLst>
          </p:cNvPr>
          <p:cNvSpPr/>
          <p:nvPr/>
        </p:nvSpPr>
        <p:spPr>
          <a:xfrm>
            <a:off x="3253562" y="10918792"/>
            <a:ext cx="57415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36398C-6619-4500-B7EF-40A1D625B86C}"/>
              </a:ext>
            </a:extLst>
          </p:cNvPr>
          <p:cNvSpPr/>
          <p:nvPr/>
        </p:nvSpPr>
        <p:spPr>
          <a:xfrm>
            <a:off x="3253562" y="12517220"/>
            <a:ext cx="57415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DF969B-D78C-4C27-98D5-F4CB2A11D238}"/>
              </a:ext>
            </a:extLst>
          </p:cNvPr>
          <p:cNvSpPr/>
          <p:nvPr/>
        </p:nvSpPr>
        <p:spPr>
          <a:xfrm>
            <a:off x="3253562" y="14115648"/>
            <a:ext cx="57415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F4E4AB-B32E-4163-8269-769C6EAB4055}"/>
              </a:ext>
            </a:extLst>
          </p:cNvPr>
          <p:cNvSpPr/>
          <p:nvPr/>
        </p:nvSpPr>
        <p:spPr>
          <a:xfrm>
            <a:off x="3253562" y="15714076"/>
            <a:ext cx="57415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6B1DD2-A029-41BC-95D6-24111B06370A}"/>
              </a:ext>
            </a:extLst>
          </p:cNvPr>
          <p:cNvSpPr/>
          <p:nvPr/>
        </p:nvSpPr>
        <p:spPr>
          <a:xfrm>
            <a:off x="3253562" y="17312504"/>
            <a:ext cx="19223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62DE3A-B3ED-4F6E-A0A7-C4CF4824F02B}"/>
              </a:ext>
            </a:extLst>
          </p:cNvPr>
          <p:cNvSpPr/>
          <p:nvPr/>
        </p:nvSpPr>
        <p:spPr>
          <a:xfrm>
            <a:off x="3405962" y="18974152"/>
            <a:ext cx="19223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86E1A1-2734-43FC-AA46-9892EDCBE564}"/>
              </a:ext>
            </a:extLst>
          </p:cNvPr>
          <p:cNvSpPr/>
          <p:nvPr/>
        </p:nvSpPr>
        <p:spPr>
          <a:xfrm>
            <a:off x="3405962" y="20507075"/>
            <a:ext cx="19223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A3CB56-C158-4D1E-BDB8-5CADE899ECB0}"/>
              </a:ext>
            </a:extLst>
          </p:cNvPr>
          <p:cNvSpPr/>
          <p:nvPr/>
        </p:nvSpPr>
        <p:spPr>
          <a:xfrm>
            <a:off x="3253562" y="21919475"/>
            <a:ext cx="19223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FEC498-EA27-4C97-AE71-4D5AFE6AEEF9}"/>
              </a:ext>
            </a:extLst>
          </p:cNvPr>
          <p:cNvSpPr/>
          <p:nvPr/>
        </p:nvSpPr>
        <p:spPr>
          <a:xfrm>
            <a:off x="3405962" y="23331875"/>
            <a:ext cx="19223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440618-F273-4013-8205-B8BB493F1EC7}"/>
              </a:ext>
            </a:extLst>
          </p:cNvPr>
          <p:cNvSpPr/>
          <p:nvPr/>
        </p:nvSpPr>
        <p:spPr>
          <a:xfrm>
            <a:off x="3253562" y="1550272"/>
            <a:ext cx="192236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2D7B80-4AA5-4ABF-AB52-2F1479E4DB46}"/>
              </a:ext>
            </a:extLst>
          </p:cNvPr>
          <p:cNvSpPr/>
          <p:nvPr/>
        </p:nvSpPr>
        <p:spPr>
          <a:xfrm>
            <a:off x="3253562" y="3260901"/>
            <a:ext cx="192236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90E6F9-9CBE-4366-A1B6-A6E58F9E8217}"/>
              </a:ext>
            </a:extLst>
          </p:cNvPr>
          <p:cNvSpPr/>
          <p:nvPr/>
        </p:nvSpPr>
        <p:spPr>
          <a:xfrm>
            <a:off x="3253562" y="4799300"/>
            <a:ext cx="192236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57ADF7-913A-4F7A-B46A-C1307FE66E49}"/>
              </a:ext>
            </a:extLst>
          </p:cNvPr>
          <p:cNvSpPr/>
          <p:nvPr/>
        </p:nvSpPr>
        <p:spPr>
          <a:xfrm>
            <a:off x="3253562" y="6309536"/>
            <a:ext cx="192236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0924B46-D55E-4E3C-9D34-BFFAB8CE1480}"/>
              </a:ext>
            </a:extLst>
          </p:cNvPr>
          <p:cNvSpPr/>
          <p:nvPr/>
        </p:nvSpPr>
        <p:spPr>
          <a:xfrm>
            <a:off x="3253562" y="7819772"/>
            <a:ext cx="192236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D2BAF8-EC42-4D5F-98A0-BD49A0CFD79E}"/>
              </a:ext>
            </a:extLst>
          </p:cNvPr>
          <p:cNvSpPr/>
          <p:nvPr/>
        </p:nvSpPr>
        <p:spPr>
          <a:xfrm>
            <a:off x="19840353" y="9462296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7381B0-BE38-48BC-AB8E-73B51AB5AF90}"/>
              </a:ext>
            </a:extLst>
          </p:cNvPr>
          <p:cNvSpPr/>
          <p:nvPr/>
        </p:nvSpPr>
        <p:spPr>
          <a:xfrm>
            <a:off x="19840353" y="10874696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462796B-2067-492F-9FB7-5B1F0B5F3CC1}"/>
              </a:ext>
            </a:extLst>
          </p:cNvPr>
          <p:cNvSpPr/>
          <p:nvPr/>
        </p:nvSpPr>
        <p:spPr>
          <a:xfrm>
            <a:off x="19840353" y="12473124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F6770C-CDF6-4473-AC12-793DC5403729}"/>
              </a:ext>
            </a:extLst>
          </p:cNvPr>
          <p:cNvSpPr/>
          <p:nvPr/>
        </p:nvSpPr>
        <p:spPr>
          <a:xfrm>
            <a:off x="19840353" y="14071552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B46B67-815B-4BE3-8444-328EBB215E4B}"/>
              </a:ext>
            </a:extLst>
          </p:cNvPr>
          <p:cNvSpPr/>
          <p:nvPr/>
        </p:nvSpPr>
        <p:spPr>
          <a:xfrm>
            <a:off x="19840353" y="15669980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43DF08-E2B0-49CF-9630-E9ED00E4C1C9}"/>
              </a:ext>
            </a:extLst>
          </p:cNvPr>
          <p:cNvSpPr txBox="1"/>
          <p:nvPr/>
        </p:nvSpPr>
        <p:spPr>
          <a:xfrm>
            <a:off x="2098427" y="2503117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1808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2ACF114-E991-4DF3-A7F0-E9C210C753E2}"/>
              </a:ext>
            </a:extLst>
          </p:cNvPr>
          <p:cNvSpPr txBox="1"/>
          <p:nvPr/>
        </p:nvSpPr>
        <p:spPr>
          <a:xfrm>
            <a:off x="21726808" y="2508210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1832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0CB6A3-26BB-43E5-934E-8350F003BEA7}"/>
              </a:ext>
            </a:extLst>
          </p:cNvPr>
          <p:cNvSpPr/>
          <p:nvPr/>
        </p:nvSpPr>
        <p:spPr>
          <a:xfrm>
            <a:off x="3253562" y="17312504"/>
            <a:ext cx="19223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B1C4C3-B2BA-4EEE-BB62-3C9A6BC482CB}"/>
              </a:ext>
            </a:extLst>
          </p:cNvPr>
          <p:cNvSpPr/>
          <p:nvPr/>
        </p:nvSpPr>
        <p:spPr>
          <a:xfrm>
            <a:off x="3405962" y="18974152"/>
            <a:ext cx="19223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1FD3FB-FE00-43AC-AD7D-7827DCFFAA51}"/>
              </a:ext>
            </a:extLst>
          </p:cNvPr>
          <p:cNvSpPr/>
          <p:nvPr/>
        </p:nvSpPr>
        <p:spPr>
          <a:xfrm>
            <a:off x="3405962" y="20507075"/>
            <a:ext cx="19223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1F71B6-4ABF-4FE2-A8EE-3EC12A1C65EA}"/>
              </a:ext>
            </a:extLst>
          </p:cNvPr>
          <p:cNvSpPr/>
          <p:nvPr/>
        </p:nvSpPr>
        <p:spPr>
          <a:xfrm>
            <a:off x="3253562" y="21919475"/>
            <a:ext cx="19223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E3E197-1708-493F-8A25-B194F023FF55}"/>
              </a:ext>
            </a:extLst>
          </p:cNvPr>
          <p:cNvSpPr/>
          <p:nvPr/>
        </p:nvSpPr>
        <p:spPr>
          <a:xfrm>
            <a:off x="3405962" y="23331875"/>
            <a:ext cx="19223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A89A6D-04E9-43AA-AABC-CB02FE560E90}"/>
              </a:ext>
            </a:extLst>
          </p:cNvPr>
          <p:cNvSpPr/>
          <p:nvPr/>
        </p:nvSpPr>
        <p:spPr>
          <a:xfrm>
            <a:off x="3253561" y="1550272"/>
            <a:ext cx="1026788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CF8508-634E-481E-AAA1-5A844567F7B7}"/>
              </a:ext>
            </a:extLst>
          </p:cNvPr>
          <p:cNvSpPr/>
          <p:nvPr/>
        </p:nvSpPr>
        <p:spPr>
          <a:xfrm>
            <a:off x="3253562" y="3260901"/>
            <a:ext cx="1026788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237F4E-8200-45FC-BE0F-FDA33D16AF61}"/>
              </a:ext>
            </a:extLst>
          </p:cNvPr>
          <p:cNvSpPr/>
          <p:nvPr/>
        </p:nvSpPr>
        <p:spPr>
          <a:xfrm>
            <a:off x="3253562" y="4799300"/>
            <a:ext cx="1026788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B759F8-77AF-4EA9-935F-29BFE7EACA7E}"/>
              </a:ext>
            </a:extLst>
          </p:cNvPr>
          <p:cNvSpPr/>
          <p:nvPr/>
        </p:nvSpPr>
        <p:spPr>
          <a:xfrm>
            <a:off x="3253562" y="6309536"/>
            <a:ext cx="1026788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36F131-8A38-47FF-9196-71EB239AB8BF}"/>
              </a:ext>
            </a:extLst>
          </p:cNvPr>
          <p:cNvSpPr/>
          <p:nvPr/>
        </p:nvSpPr>
        <p:spPr>
          <a:xfrm>
            <a:off x="3253562" y="7819772"/>
            <a:ext cx="1026788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D514AB5-1B3F-4900-B156-524D612D01C5}"/>
              </a:ext>
            </a:extLst>
          </p:cNvPr>
          <p:cNvSpPr/>
          <p:nvPr/>
        </p:nvSpPr>
        <p:spPr>
          <a:xfrm>
            <a:off x="19840353" y="15669980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0CDB23-FF8C-45A0-BFE2-54C772765425}"/>
              </a:ext>
            </a:extLst>
          </p:cNvPr>
          <p:cNvSpPr/>
          <p:nvPr/>
        </p:nvSpPr>
        <p:spPr>
          <a:xfrm>
            <a:off x="12209721" y="9641558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31CDEF-99C6-49C5-BC5B-ADD7789F1F7E}"/>
              </a:ext>
            </a:extLst>
          </p:cNvPr>
          <p:cNvSpPr/>
          <p:nvPr/>
        </p:nvSpPr>
        <p:spPr>
          <a:xfrm>
            <a:off x="12209721" y="11053958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9FA709-7F6A-4FB6-B497-6D62666CECE4}"/>
              </a:ext>
            </a:extLst>
          </p:cNvPr>
          <p:cNvSpPr/>
          <p:nvPr/>
        </p:nvSpPr>
        <p:spPr>
          <a:xfrm>
            <a:off x="12209721" y="12652386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2795FE-99A0-45EF-AE3D-7DCB9B44B701}"/>
              </a:ext>
            </a:extLst>
          </p:cNvPr>
          <p:cNvSpPr/>
          <p:nvPr/>
        </p:nvSpPr>
        <p:spPr>
          <a:xfrm>
            <a:off x="12209721" y="14250814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BBEEE3-7980-4668-A8AC-3A3777088026}"/>
              </a:ext>
            </a:extLst>
          </p:cNvPr>
          <p:cNvSpPr/>
          <p:nvPr/>
        </p:nvSpPr>
        <p:spPr>
          <a:xfrm>
            <a:off x="12209721" y="15849242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175DFAC-C653-4A38-831E-701DBDA7D70F}"/>
              </a:ext>
            </a:extLst>
          </p:cNvPr>
          <p:cNvSpPr/>
          <p:nvPr/>
        </p:nvSpPr>
        <p:spPr>
          <a:xfrm>
            <a:off x="20006928" y="9473623"/>
            <a:ext cx="247029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A64BB8F-76F5-4449-BE9A-627E4DC0395B}"/>
              </a:ext>
            </a:extLst>
          </p:cNvPr>
          <p:cNvSpPr/>
          <p:nvPr/>
        </p:nvSpPr>
        <p:spPr>
          <a:xfrm>
            <a:off x="20159328" y="11033375"/>
            <a:ext cx="247029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974BCD-1D75-4800-8377-0E88ECDB6FD5}"/>
              </a:ext>
            </a:extLst>
          </p:cNvPr>
          <p:cNvSpPr/>
          <p:nvPr/>
        </p:nvSpPr>
        <p:spPr>
          <a:xfrm>
            <a:off x="20006928" y="12593127"/>
            <a:ext cx="247029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56E6B5-1742-4D4C-9798-C70D530F90E2}"/>
              </a:ext>
            </a:extLst>
          </p:cNvPr>
          <p:cNvSpPr/>
          <p:nvPr/>
        </p:nvSpPr>
        <p:spPr>
          <a:xfrm>
            <a:off x="20159328" y="14195391"/>
            <a:ext cx="247029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DFB260-D9C3-4BB4-A009-243A9939CE8B}"/>
              </a:ext>
            </a:extLst>
          </p:cNvPr>
          <p:cNvSpPr/>
          <p:nvPr/>
        </p:nvSpPr>
        <p:spPr>
          <a:xfrm>
            <a:off x="14144017" y="1550272"/>
            <a:ext cx="8333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FAE50A4-F14F-4D45-9C8B-EA9F25D1C2D8}"/>
              </a:ext>
            </a:extLst>
          </p:cNvPr>
          <p:cNvSpPr/>
          <p:nvPr/>
        </p:nvSpPr>
        <p:spPr>
          <a:xfrm>
            <a:off x="14144017" y="3115072"/>
            <a:ext cx="8333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432164-E751-4274-928B-4452F2A557FA}"/>
              </a:ext>
            </a:extLst>
          </p:cNvPr>
          <p:cNvSpPr/>
          <p:nvPr/>
        </p:nvSpPr>
        <p:spPr>
          <a:xfrm>
            <a:off x="14144017" y="4755921"/>
            <a:ext cx="8333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6BCABA-06B6-41EF-B9E0-C8754D349725}"/>
              </a:ext>
            </a:extLst>
          </p:cNvPr>
          <p:cNvSpPr/>
          <p:nvPr/>
        </p:nvSpPr>
        <p:spPr>
          <a:xfrm>
            <a:off x="13774366" y="6309536"/>
            <a:ext cx="8333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9D36A6-8EB2-4025-9CDE-30A8395FF616}"/>
              </a:ext>
            </a:extLst>
          </p:cNvPr>
          <p:cNvSpPr/>
          <p:nvPr/>
        </p:nvSpPr>
        <p:spPr>
          <a:xfrm>
            <a:off x="13774366" y="8000962"/>
            <a:ext cx="8333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5113A03-D56C-445C-9A35-11A403B9B661}"/>
              </a:ext>
            </a:extLst>
          </p:cNvPr>
          <p:cNvSpPr txBox="1"/>
          <p:nvPr/>
        </p:nvSpPr>
        <p:spPr>
          <a:xfrm>
            <a:off x="2018569" y="2501867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1832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208C395-2DAF-477D-A9C3-45A0F3C7A8A8}"/>
              </a:ext>
            </a:extLst>
          </p:cNvPr>
          <p:cNvSpPr txBox="1"/>
          <p:nvPr/>
        </p:nvSpPr>
        <p:spPr>
          <a:xfrm>
            <a:off x="21801537" y="2496089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1856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FC04B0-A9A0-4646-89F3-7B83E0288B41}"/>
              </a:ext>
            </a:extLst>
          </p:cNvPr>
          <p:cNvSpPr txBox="1"/>
          <p:nvPr/>
        </p:nvSpPr>
        <p:spPr>
          <a:xfrm>
            <a:off x="13125790" y="24878690"/>
            <a:ext cx="1018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1844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5904BF7-A022-41C6-B425-EB3E929253B3}"/>
              </a:ext>
            </a:extLst>
          </p:cNvPr>
          <p:cNvSpPr/>
          <p:nvPr/>
        </p:nvSpPr>
        <p:spPr>
          <a:xfrm>
            <a:off x="3369147" y="9413585"/>
            <a:ext cx="137280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0AFA94-62D9-41FA-84E9-DDC789EE47FE}"/>
              </a:ext>
            </a:extLst>
          </p:cNvPr>
          <p:cNvSpPr/>
          <p:nvPr/>
        </p:nvSpPr>
        <p:spPr>
          <a:xfrm>
            <a:off x="3521547" y="10973337"/>
            <a:ext cx="137280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B80770-DE0B-498D-BF0B-B82394A47FC0}"/>
              </a:ext>
            </a:extLst>
          </p:cNvPr>
          <p:cNvSpPr/>
          <p:nvPr/>
        </p:nvSpPr>
        <p:spPr>
          <a:xfrm>
            <a:off x="3369147" y="12533089"/>
            <a:ext cx="137280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7622F0-A865-435F-A4AE-A43DB9471E69}"/>
              </a:ext>
            </a:extLst>
          </p:cNvPr>
          <p:cNvSpPr/>
          <p:nvPr/>
        </p:nvSpPr>
        <p:spPr>
          <a:xfrm>
            <a:off x="3521547" y="14135353"/>
            <a:ext cx="137280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B501AA-EB5A-4D76-ABBF-8F5B22556202}"/>
              </a:ext>
            </a:extLst>
          </p:cNvPr>
          <p:cNvSpPr/>
          <p:nvPr/>
        </p:nvSpPr>
        <p:spPr>
          <a:xfrm>
            <a:off x="3369147" y="15652593"/>
            <a:ext cx="2470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2C5323-5497-4E5E-82EC-576CCC4BB62B}"/>
              </a:ext>
            </a:extLst>
          </p:cNvPr>
          <p:cNvSpPr/>
          <p:nvPr/>
        </p:nvSpPr>
        <p:spPr>
          <a:xfrm>
            <a:off x="3369147" y="3069893"/>
            <a:ext cx="137280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F3DC5C-516C-436B-83E8-CC53E38AF016}"/>
              </a:ext>
            </a:extLst>
          </p:cNvPr>
          <p:cNvSpPr/>
          <p:nvPr/>
        </p:nvSpPr>
        <p:spPr>
          <a:xfrm>
            <a:off x="3216747" y="4682398"/>
            <a:ext cx="137280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D177B5-20AC-4BF9-8473-AF304E64B2F5}"/>
              </a:ext>
            </a:extLst>
          </p:cNvPr>
          <p:cNvSpPr/>
          <p:nvPr/>
        </p:nvSpPr>
        <p:spPr>
          <a:xfrm>
            <a:off x="3216746" y="1552653"/>
            <a:ext cx="137280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27E076-A98A-41A6-B6C5-67D3091F9B73}"/>
              </a:ext>
            </a:extLst>
          </p:cNvPr>
          <p:cNvSpPr/>
          <p:nvPr/>
        </p:nvSpPr>
        <p:spPr>
          <a:xfrm>
            <a:off x="3216747" y="6294903"/>
            <a:ext cx="140328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38923F-001A-4C15-9E9C-18FA1FD83430}"/>
              </a:ext>
            </a:extLst>
          </p:cNvPr>
          <p:cNvSpPr/>
          <p:nvPr/>
        </p:nvSpPr>
        <p:spPr>
          <a:xfrm>
            <a:off x="3216747" y="7891071"/>
            <a:ext cx="140328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282E7E-CDE2-49D1-9FBB-3F1A6E36BCD9}"/>
              </a:ext>
            </a:extLst>
          </p:cNvPr>
          <p:cNvSpPr/>
          <p:nvPr/>
        </p:nvSpPr>
        <p:spPr>
          <a:xfrm>
            <a:off x="3216747" y="17096456"/>
            <a:ext cx="140328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ECEE3F-0C45-46D2-B052-FE0E52E56ACA}"/>
              </a:ext>
            </a:extLst>
          </p:cNvPr>
          <p:cNvSpPr/>
          <p:nvPr/>
        </p:nvSpPr>
        <p:spPr>
          <a:xfrm>
            <a:off x="3204342" y="18679893"/>
            <a:ext cx="140328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6F5E2E-01F4-4F80-981F-B4EC2B6E1245}"/>
              </a:ext>
            </a:extLst>
          </p:cNvPr>
          <p:cNvSpPr/>
          <p:nvPr/>
        </p:nvSpPr>
        <p:spPr>
          <a:xfrm>
            <a:off x="3064347" y="20263330"/>
            <a:ext cx="140328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4168C3-EFA9-4C40-8D8A-07BFEE05E487}"/>
              </a:ext>
            </a:extLst>
          </p:cNvPr>
          <p:cNvSpPr/>
          <p:nvPr/>
        </p:nvSpPr>
        <p:spPr>
          <a:xfrm>
            <a:off x="3064347" y="21720286"/>
            <a:ext cx="140328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DD53DAD-51C2-49ED-B500-14D3FEE8072D}"/>
              </a:ext>
            </a:extLst>
          </p:cNvPr>
          <p:cNvSpPr/>
          <p:nvPr/>
        </p:nvSpPr>
        <p:spPr>
          <a:xfrm>
            <a:off x="3064347" y="23271362"/>
            <a:ext cx="140328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98F2F8-A595-49FD-B41D-ABF8B7AB130E}"/>
              </a:ext>
            </a:extLst>
          </p:cNvPr>
          <p:cNvSpPr/>
          <p:nvPr/>
        </p:nvSpPr>
        <p:spPr>
          <a:xfrm>
            <a:off x="17249553" y="1705053"/>
            <a:ext cx="51851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6E489A-ED10-4D11-A0B3-FAC8A40FB200}"/>
              </a:ext>
            </a:extLst>
          </p:cNvPr>
          <p:cNvSpPr/>
          <p:nvPr/>
        </p:nvSpPr>
        <p:spPr>
          <a:xfrm>
            <a:off x="17249553" y="3301221"/>
            <a:ext cx="51851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334D702-0D12-4354-A450-04B43BFC5E1F}"/>
              </a:ext>
            </a:extLst>
          </p:cNvPr>
          <p:cNvSpPr/>
          <p:nvPr/>
        </p:nvSpPr>
        <p:spPr>
          <a:xfrm>
            <a:off x="17401953" y="4561221"/>
            <a:ext cx="51851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FB22266-6FC4-47B3-A8AE-25F1581B5529}"/>
              </a:ext>
            </a:extLst>
          </p:cNvPr>
          <p:cNvSpPr/>
          <p:nvPr/>
        </p:nvSpPr>
        <p:spPr>
          <a:xfrm>
            <a:off x="17249552" y="6266274"/>
            <a:ext cx="51851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57BB749-F553-4137-8EB2-60EB2F78C595}"/>
              </a:ext>
            </a:extLst>
          </p:cNvPr>
          <p:cNvSpPr/>
          <p:nvPr/>
        </p:nvSpPr>
        <p:spPr>
          <a:xfrm>
            <a:off x="17401952" y="7862442"/>
            <a:ext cx="51851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E520E84-32CF-4995-A7F9-3C040CF9168B}"/>
              </a:ext>
            </a:extLst>
          </p:cNvPr>
          <p:cNvSpPr/>
          <p:nvPr/>
        </p:nvSpPr>
        <p:spPr>
          <a:xfrm>
            <a:off x="17249554" y="9413585"/>
            <a:ext cx="51851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206936-4944-489B-B2F9-ED10F27A76EE}"/>
              </a:ext>
            </a:extLst>
          </p:cNvPr>
          <p:cNvSpPr/>
          <p:nvPr/>
        </p:nvSpPr>
        <p:spPr>
          <a:xfrm>
            <a:off x="17401954" y="11457495"/>
            <a:ext cx="51851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287923-B760-4714-A0E4-0015843EB4F2}"/>
              </a:ext>
            </a:extLst>
          </p:cNvPr>
          <p:cNvSpPr/>
          <p:nvPr/>
        </p:nvSpPr>
        <p:spPr>
          <a:xfrm>
            <a:off x="17249554" y="12869895"/>
            <a:ext cx="51851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0376EC-C49B-485B-B4B8-27875FEDC160}"/>
              </a:ext>
            </a:extLst>
          </p:cNvPr>
          <p:cNvSpPr/>
          <p:nvPr/>
        </p:nvSpPr>
        <p:spPr>
          <a:xfrm>
            <a:off x="17401951" y="14466063"/>
            <a:ext cx="51851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5F60F46-60B5-4493-844B-96518479DEBA}"/>
              </a:ext>
            </a:extLst>
          </p:cNvPr>
          <p:cNvSpPr/>
          <p:nvPr/>
        </p:nvSpPr>
        <p:spPr>
          <a:xfrm>
            <a:off x="17401950" y="15652593"/>
            <a:ext cx="51851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6909B32-7618-414B-B09C-E62E9A1D65B7}"/>
              </a:ext>
            </a:extLst>
          </p:cNvPr>
          <p:cNvSpPr/>
          <p:nvPr/>
        </p:nvSpPr>
        <p:spPr>
          <a:xfrm>
            <a:off x="17401949" y="17156664"/>
            <a:ext cx="50327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BC46034-2CB2-4BE5-B290-AE6472B9660E}"/>
              </a:ext>
            </a:extLst>
          </p:cNvPr>
          <p:cNvSpPr/>
          <p:nvPr/>
        </p:nvSpPr>
        <p:spPr>
          <a:xfrm>
            <a:off x="17325751" y="18843516"/>
            <a:ext cx="31157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8165698-BD20-4D81-8230-A1CE5420658E}"/>
              </a:ext>
            </a:extLst>
          </p:cNvPr>
          <p:cNvSpPr/>
          <p:nvPr/>
        </p:nvSpPr>
        <p:spPr>
          <a:xfrm>
            <a:off x="20690958" y="18843516"/>
            <a:ext cx="17437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A4EF3B-7FFE-4F67-AA54-1608D3D32541}"/>
              </a:ext>
            </a:extLst>
          </p:cNvPr>
          <p:cNvSpPr/>
          <p:nvPr/>
        </p:nvSpPr>
        <p:spPr>
          <a:xfrm>
            <a:off x="17401949" y="20306076"/>
            <a:ext cx="50327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9D03102-4009-4BA3-BD10-643AD3EB4FE2}"/>
              </a:ext>
            </a:extLst>
          </p:cNvPr>
          <p:cNvSpPr/>
          <p:nvPr/>
        </p:nvSpPr>
        <p:spPr>
          <a:xfrm>
            <a:off x="17325750" y="21626214"/>
            <a:ext cx="50327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7103A88-8FFF-4396-A71A-532ED811B8B5}"/>
              </a:ext>
            </a:extLst>
          </p:cNvPr>
          <p:cNvSpPr/>
          <p:nvPr/>
        </p:nvSpPr>
        <p:spPr>
          <a:xfrm>
            <a:off x="17249554" y="22973279"/>
            <a:ext cx="50327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A5DB2B5-2027-4206-8428-0718669242E0}"/>
              </a:ext>
            </a:extLst>
          </p:cNvPr>
          <p:cNvSpPr txBox="1"/>
          <p:nvPr/>
        </p:nvSpPr>
        <p:spPr>
          <a:xfrm>
            <a:off x="2011543" y="2496089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1856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9543D76-880B-4B44-B4BA-38387A42EF5A}"/>
              </a:ext>
            </a:extLst>
          </p:cNvPr>
          <p:cNvSpPr txBox="1"/>
          <p:nvPr/>
        </p:nvSpPr>
        <p:spPr>
          <a:xfrm>
            <a:off x="16435639" y="2501718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1872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42275B7-B537-4FDE-84D3-598EA8A18AC5}"/>
              </a:ext>
            </a:extLst>
          </p:cNvPr>
          <p:cNvSpPr txBox="1"/>
          <p:nvPr/>
        </p:nvSpPr>
        <p:spPr>
          <a:xfrm>
            <a:off x="21925583" y="24905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1880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EBFF9C-092F-48D5-8583-68BA46A6322F}"/>
              </a:ext>
            </a:extLst>
          </p:cNvPr>
          <p:cNvSpPr/>
          <p:nvPr/>
        </p:nvSpPr>
        <p:spPr>
          <a:xfrm>
            <a:off x="3366391" y="1465068"/>
            <a:ext cx="27792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93FFE7-6112-47CB-BE49-5099CDB432BA}"/>
              </a:ext>
            </a:extLst>
          </p:cNvPr>
          <p:cNvSpPr/>
          <p:nvPr/>
        </p:nvSpPr>
        <p:spPr>
          <a:xfrm>
            <a:off x="3366391" y="3233825"/>
            <a:ext cx="27792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E583BA-BE84-410E-8913-792BEFEE71C4}"/>
              </a:ext>
            </a:extLst>
          </p:cNvPr>
          <p:cNvSpPr/>
          <p:nvPr/>
        </p:nvSpPr>
        <p:spPr>
          <a:xfrm>
            <a:off x="3366391" y="4926382"/>
            <a:ext cx="27792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AE0DD9-795C-4CC3-B438-A52874948DCA}"/>
              </a:ext>
            </a:extLst>
          </p:cNvPr>
          <p:cNvSpPr/>
          <p:nvPr/>
        </p:nvSpPr>
        <p:spPr>
          <a:xfrm>
            <a:off x="3366391" y="6387499"/>
            <a:ext cx="27792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287F65-701E-46CB-AF2B-AC40A349C8B0}"/>
              </a:ext>
            </a:extLst>
          </p:cNvPr>
          <p:cNvSpPr/>
          <p:nvPr/>
        </p:nvSpPr>
        <p:spPr>
          <a:xfrm>
            <a:off x="3366391" y="7997680"/>
            <a:ext cx="27792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710149-1FD0-4F28-B895-DCE2EBEC1788}"/>
              </a:ext>
            </a:extLst>
          </p:cNvPr>
          <p:cNvSpPr/>
          <p:nvPr/>
        </p:nvSpPr>
        <p:spPr>
          <a:xfrm>
            <a:off x="3111211" y="20432167"/>
            <a:ext cx="191170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56E7C2-98E8-44A1-A97E-2621ACBDE1FA}"/>
              </a:ext>
            </a:extLst>
          </p:cNvPr>
          <p:cNvSpPr/>
          <p:nvPr/>
        </p:nvSpPr>
        <p:spPr>
          <a:xfrm>
            <a:off x="3138147" y="21896524"/>
            <a:ext cx="191170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E3013F-BAAC-42DD-849B-7136F4838C41}"/>
              </a:ext>
            </a:extLst>
          </p:cNvPr>
          <p:cNvSpPr/>
          <p:nvPr/>
        </p:nvSpPr>
        <p:spPr>
          <a:xfrm>
            <a:off x="3138147" y="23374785"/>
            <a:ext cx="191170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8DA5E73-16FA-4E94-B7FD-B37013C80F1A}"/>
              </a:ext>
            </a:extLst>
          </p:cNvPr>
          <p:cNvSpPr/>
          <p:nvPr/>
        </p:nvSpPr>
        <p:spPr>
          <a:xfrm>
            <a:off x="3262731" y="9680050"/>
            <a:ext cx="1924432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EC0CFF-980E-43B8-901A-243BFD68B94E}"/>
              </a:ext>
            </a:extLst>
          </p:cNvPr>
          <p:cNvSpPr/>
          <p:nvPr/>
        </p:nvSpPr>
        <p:spPr>
          <a:xfrm>
            <a:off x="3262731" y="11229601"/>
            <a:ext cx="1924432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E47D31-5B7D-48EF-8E76-4769BEF95124}"/>
              </a:ext>
            </a:extLst>
          </p:cNvPr>
          <p:cNvSpPr/>
          <p:nvPr/>
        </p:nvSpPr>
        <p:spPr>
          <a:xfrm>
            <a:off x="3229358" y="12694125"/>
            <a:ext cx="1924432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E4335C-D7E6-40B4-A0DE-BB4A93AA7ECA}"/>
              </a:ext>
            </a:extLst>
          </p:cNvPr>
          <p:cNvSpPr/>
          <p:nvPr/>
        </p:nvSpPr>
        <p:spPr>
          <a:xfrm>
            <a:off x="3151382" y="14200905"/>
            <a:ext cx="1924432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604205-A20C-4A85-A95C-E51B49A4D595}"/>
              </a:ext>
            </a:extLst>
          </p:cNvPr>
          <p:cNvSpPr/>
          <p:nvPr/>
        </p:nvSpPr>
        <p:spPr>
          <a:xfrm>
            <a:off x="3151382" y="15643885"/>
            <a:ext cx="1924432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0DBA0E-C99F-440F-94AF-BD186FACB56B}"/>
              </a:ext>
            </a:extLst>
          </p:cNvPr>
          <p:cNvSpPr/>
          <p:nvPr/>
        </p:nvSpPr>
        <p:spPr>
          <a:xfrm>
            <a:off x="3190369" y="17167308"/>
            <a:ext cx="1924432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F7148E-5E3F-4381-93A2-06D9321A37CD}"/>
              </a:ext>
            </a:extLst>
          </p:cNvPr>
          <p:cNvSpPr/>
          <p:nvPr/>
        </p:nvSpPr>
        <p:spPr>
          <a:xfrm>
            <a:off x="3190369" y="18849678"/>
            <a:ext cx="1924432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DC7038D-6E6B-408D-87E8-33F484057969}"/>
              </a:ext>
            </a:extLst>
          </p:cNvPr>
          <p:cNvSpPr/>
          <p:nvPr/>
        </p:nvSpPr>
        <p:spPr>
          <a:xfrm>
            <a:off x="6341151" y="1465068"/>
            <a:ext cx="160935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2D1B2D-449C-4C2D-ACE8-5C9C034D0A17}"/>
              </a:ext>
            </a:extLst>
          </p:cNvPr>
          <p:cNvSpPr/>
          <p:nvPr/>
        </p:nvSpPr>
        <p:spPr>
          <a:xfrm>
            <a:off x="6380139" y="3233825"/>
            <a:ext cx="160935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DD05B3A-87DE-4CB7-9AF8-B77548B04646}"/>
              </a:ext>
            </a:extLst>
          </p:cNvPr>
          <p:cNvSpPr/>
          <p:nvPr/>
        </p:nvSpPr>
        <p:spPr>
          <a:xfrm>
            <a:off x="6341151" y="4943757"/>
            <a:ext cx="160935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11BFDA0-6C05-49D3-9D22-8EE78B65803C}"/>
              </a:ext>
            </a:extLst>
          </p:cNvPr>
          <p:cNvSpPr/>
          <p:nvPr/>
        </p:nvSpPr>
        <p:spPr>
          <a:xfrm>
            <a:off x="6416605" y="6468743"/>
            <a:ext cx="1597910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CEF2BF7-BE7E-420B-93B1-E5289DBC4AB4}"/>
              </a:ext>
            </a:extLst>
          </p:cNvPr>
          <p:cNvSpPr/>
          <p:nvPr/>
        </p:nvSpPr>
        <p:spPr>
          <a:xfrm>
            <a:off x="6455593" y="7875219"/>
            <a:ext cx="1597910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19219FB-E0BB-4710-9DAD-9F9C5BD6DBC8}"/>
              </a:ext>
            </a:extLst>
          </p:cNvPr>
          <p:cNvSpPr txBox="1"/>
          <p:nvPr/>
        </p:nvSpPr>
        <p:spPr>
          <a:xfrm>
            <a:off x="2405039" y="2489605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44</a:t>
            </a:r>
            <a:endParaRPr lang="zh-TW" altLang="en-US" sz="32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27F793E-17F1-4190-AC0E-B4711943629D}"/>
              </a:ext>
            </a:extLst>
          </p:cNvPr>
          <p:cNvSpPr txBox="1"/>
          <p:nvPr/>
        </p:nvSpPr>
        <p:spPr>
          <a:xfrm>
            <a:off x="22133974" y="2489605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72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486A62B-F074-4D22-A13A-93D8F440BF2A}"/>
              </a:ext>
            </a:extLst>
          </p:cNvPr>
          <p:cNvSpPr/>
          <p:nvPr/>
        </p:nvSpPr>
        <p:spPr>
          <a:xfrm>
            <a:off x="3129515" y="6326412"/>
            <a:ext cx="192165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A413A8-8AC6-4824-87CB-C55714738534}"/>
              </a:ext>
            </a:extLst>
          </p:cNvPr>
          <p:cNvSpPr/>
          <p:nvPr/>
        </p:nvSpPr>
        <p:spPr>
          <a:xfrm>
            <a:off x="3281915" y="7922580"/>
            <a:ext cx="192165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67DB72-26C3-4628-AEF8-6FB0D852EF48}"/>
              </a:ext>
            </a:extLst>
          </p:cNvPr>
          <p:cNvSpPr/>
          <p:nvPr/>
        </p:nvSpPr>
        <p:spPr>
          <a:xfrm>
            <a:off x="3281913" y="15712731"/>
            <a:ext cx="1921658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93829F-4209-401A-B804-F1CAF191C7AA}"/>
              </a:ext>
            </a:extLst>
          </p:cNvPr>
          <p:cNvSpPr/>
          <p:nvPr/>
        </p:nvSpPr>
        <p:spPr>
          <a:xfrm>
            <a:off x="3281912" y="17216802"/>
            <a:ext cx="192165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6AE365-B5E5-4BD7-8A61-638AB1D7E79D}"/>
              </a:ext>
            </a:extLst>
          </p:cNvPr>
          <p:cNvSpPr/>
          <p:nvPr/>
        </p:nvSpPr>
        <p:spPr>
          <a:xfrm>
            <a:off x="3281917" y="18830184"/>
            <a:ext cx="190641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88F3FD-1796-481A-B71F-1E8AA1E52D5B}"/>
              </a:ext>
            </a:extLst>
          </p:cNvPr>
          <p:cNvSpPr/>
          <p:nvPr/>
        </p:nvSpPr>
        <p:spPr>
          <a:xfrm>
            <a:off x="3281912" y="20366214"/>
            <a:ext cx="192165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48E1FE-3E7C-43CE-A987-D099D9136C81}"/>
              </a:ext>
            </a:extLst>
          </p:cNvPr>
          <p:cNvSpPr/>
          <p:nvPr/>
        </p:nvSpPr>
        <p:spPr>
          <a:xfrm>
            <a:off x="3205713" y="21686352"/>
            <a:ext cx="1914037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5C08EA-7A66-4756-8723-FCEAE1383389}"/>
              </a:ext>
            </a:extLst>
          </p:cNvPr>
          <p:cNvSpPr/>
          <p:nvPr/>
        </p:nvSpPr>
        <p:spPr>
          <a:xfrm>
            <a:off x="3129517" y="23033417"/>
            <a:ext cx="1914037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A146E5-31D2-4236-B558-3B67A91D7FB8}"/>
              </a:ext>
            </a:extLst>
          </p:cNvPr>
          <p:cNvSpPr/>
          <p:nvPr/>
        </p:nvSpPr>
        <p:spPr>
          <a:xfrm>
            <a:off x="3281917" y="9535962"/>
            <a:ext cx="1921657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51FC4A-42D3-4163-B95E-A9E1D24D6703}"/>
              </a:ext>
            </a:extLst>
          </p:cNvPr>
          <p:cNvSpPr/>
          <p:nvPr/>
        </p:nvSpPr>
        <p:spPr>
          <a:xfrm>
            <a:off x="3281917" y="11132130"/>
            <a:ext cx="1921657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55528F-4A59-42E9-B154-82AE5C638632}"/>
              </a:ext>
            </a:extLst>
          </p:cNvPr>
          <p:cNvSpPr/>
          <p:nvPr/>
        </p:nvSpPr>
        <p:spPr>
          <a:xfrm>
            <a:off x="3281917" y="12581155"/>
            <a:ext cx="1921657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02A08B2-5128-4511-8B56-4F1B154A6D1F}"/>
              </a:ext>
            </a:extLst>
          </p:cNvPr>
          <p:cNvSpPr/>
          <p:nvPr/>
        </p:nvSpPr>
        <p:spPr>
          <a:xfrm>
            <a:off x="3281917" y="14244314"/>
            <a:ext cx="1921657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02F72F-5B55-4249-B149-7EEE0E344610}"/>
              </a:ext>
            </a:extLst>
          </p:cNvPr>
          <p:cNvSpPr/>
          <p:nvPr/>
        </p:nvSpPr>
        <p:spPr>
          <a:xfrm>
            <a:off x="3281917" y="1739439"/>
            <a:ext cx="1921657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36D5FDA-E8DB-4D7E-89B0-FDB311903D10}"/>
              </a:ext>
            </a:extLst>
          </p:cNvPr>
          <p:cNvSpPr/>
          <p:nvPr/>
        </p:nvSpPr>
        <p:spPr>
          <a:xfrm>
            <a:off x="3281917" y="3335607"/>
            <a:ext cx="1921657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6AEF194-351B-48FF-A406-1CB029C4B933}"/>
              </a:ext>
            </a:extLst>
          </p:cNvPr>
          <p:cNvSpPr/>
          <p:nvPr/>
        </p:nvSpPr>
        <p:spPr>
          <a:xfrm>
            <a:off x="3281917" y="4784632"/>
            <a:ext cx="1921657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789839C-8025-411C-84A7-3B841F4EE1C6}"/>
              </a:ext>
            </a:extLst>
          </p:cNvPr>
          <p:cNvSpPr txBox="1"/>
          <p:nvPr/>
        </p:nvSpPr>
        <p:spPr>
          <a:xfrm>
            <a:off x="2176175" y="2490561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1880</a:t>
            </a:r>
            <a:endParaRPr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5C4F7D6-4D32-4323-AA87-E73B6DF84813}"/>
              </a:ext>
            </a:extLst>
          </p:cNvPr>
          <p:cNvSpPr txBox="1"/>
          <p:nvPr/>
        </p:nvSpPr>
        <p:spPr>
          <a:xfrm>
            <a:off x="21836977" y="2483576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1904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D326A8-8E3E-4E3E-AB86-BA133291F37B}"/>
              </a:ext>
            </a:extLst>
          </p:cNvPr>
          <p:cNvSpPr/>
          <p:nvPr/>
        </p:nvSpPr>
        <p:spPr>
          <a:xfrm>
            <a:off x="3205713" y="6326412"/>
            <a:ext cx="337860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5CB4B3-4336-4219-9193-576FD2A52D34}"/>
              </a:ext>
            </a:extLst>
          </p:cNvPr>
          <p:cNvSpPr/>
          <p:nvPr/>
        </p:nvSpPr>
        <p:spPr>
          <a:xfrm>
            <a:off x="3281915" y="7922580"/>
            <a:ext cx="337860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7ED77F-B390-4C7C-8E60-6734841C892C}"/>
              </a:ext>
            </a:extLst>
          </p:cNvPr>
          <p:cNvSpPr/>
          <p:nvPr/>
        </p:nvSpPr>
        <p:spPr>
          <a:xfrm>
            <a:off x="3281913" y="15712731"/>
            <a:ext cx="1921658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566242-02F1-4D12-AD6B-DBA5A33E3D82}"/>
              </a:ext>
            </a:extLst>
          </p:cNvPr>
          <p:cNvSpPr/>
          <p:nvPr/>
        </p:nvSpPr>
        <p:spPr>
          <a:xfrm>
            <a:off x="3281912" y="17216802"/>
            <a:ext cx="33786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9AA28B-7034-4EB7-A4A6-478D4E7F0E83}"/>
              </a:ext>
            </a:extLst>
          </p:cNvPr>
          <p:cNvSpPr/>
          <p:nvPr/>
        </p:nvSpPr>
        <p:spPr>
          <a:xfrm>
            <a:off x="3281917" y="18830184"/>
            <a:ext cx="190641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B2FD4C-04B4-44FC-BFE5-40D8C84509C8}"/>
              </a:ext>
            </a:extLst>
          </p:cNvPr>
          <p:cNvSpPr/>
          <p:nvPr/>
        </p:nvSpPr>
        <p:spPr>
          <a:xfrm>
            <a:off x="3281912" y="20366214"/>
            <a:ext cx="192165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E494D2-3596-40B6-9EC7-DA3D1F667895}"/>
              </a:ext>
            </a:extLst>
          </p:cNvPr>
          <p:cNvSpPr/>
          <p:nvPr/>
        </p:nvSpPr>
        <p:spPr>
          <a:xfrm>
            <a:off x="3205713" y="21686352"/>
            <a:ext cx="33652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A53409-A502-4725-AD60-3892BCA08280}"/>
              </a:ext>
            </a:extLst>
          </p:cNvPr>
          <p:cNvSpPr/>
          <p:nvPr/>
        </p:nvSpPr>
        <p:spPr>
          <a:xfrm>
            <a:off x="3129517" y="23033417"/>
            <a:ext cx="33652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6CDD78-F6DB-4155-89B4-BC3AAE9CB5F0}"/>
              </a:ext>
            </a:extLst>
          </p:cNvPr>
          <p:cNvSpPr/>
          <p:nvPr/>
        </p:nvSpPr>
        <p:spPr>
          <a:xfrm>
            <a:off x="3281917" y="9535962"/>
            <a:ext cx="158566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8273AE-91CD-42D9-B12F-BA2628FDFD8A}"/>
              </a:ext>
            </a:extLst>
          </p:cNvPr>
          <p:cNvSpPr/>
          <p:nvPr/>
        </p:nvSpPr>
        <p:spPr>
          <a:xfrm>
            <a:off x="3281917" y="11132130"/>
            <a:ext cx="158566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FB284C-A406-447F-BBB9-289B04E91B04}"/>
              </a:ext>
            </a:extLst>
          </p:cNvPr>
          <p:cNvSpPr/>
          <p:nvPr/>
        </p:nvSpPr>
        <p:spPr>
          <a:xfrm>
            <a:off x="3281917" y="12581155"/>
            <a:ext cx="158566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5C1F54-B2CF-426B-AF8A-5444A2C99CA7}"/>
              </a:ext>
            </a:extLst>
          </p:cNvPr>
          <p:cNvSpPr/>
          <p:nvPr/>
        </p:nvSpPr>
        <p:spPr>
          <a:xfrm>
            <a:off x="3281917" y="14244314"/>
            <a:ext cx="158566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4326F6-A95C-4432-B69E-CBA1ED7009AD}"/>
              </a:ext>
            </a:extLst>
          </p:cNvPr>
          <p:cNvSpPr/>
          <p:nvPr/>
        </p:nvSpPr>
        <p:spPr>
          <a:xfrm>
            <a:off x="3281917" y="1739439"/>
            <a:ext cx="192165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223972-02A2-4583-90F3-9B65261FBA62}"/>
              </a:ext>
            </a:extLst>
          </p:cNvPr>
          <p:cNvSpPr/>
          <p:nvPr/>
        </p:nvSpPr>
        <p:spPr>
          <a:xfrm>
            <a:off x="3281917" y="3335607"/>
            <a:ext cx="1921657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EC9F9DE-DDC0-4BA0-8CC7-F7EDB1B057E3}"/>
              </a:ext>
            </a:extLst>
          </p:cNvPr>
          <p:cNvSpPr/>
          <p:nvPr/>
        </p:nvSpPr>
        <p:spPr>
          <a:xfrm>
            <a:off x="3281917" y="4784632"/>
            <a:ext cx="1921657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C05598-128F-489D-AEAC-125CE077C806}"/>
              </a:ext>
            </a:extLst>
          </p:cNvPr>
          <p:cNvSpPr/>
          <p:nvPr/>
        </p:nvSpPr>
        <p:spPr>
          <a:xfrm>
            <a:off x="6812917" y="6253049"/>
            <a:ext cx="156855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A80D46-7558-4DE1-9C4F-E6DE8A5B126A}"/>
              </a:ext>
            </a:extLst>
          </p:cNvPr>
          <p:cNvSpPr/>
          <p:nvPr/>
        </p:nvSpPr>
        <p:spPr>
          <a:xfrm>
            <a:off x="6812917" y="7721466"/>
            <a:ext cx="156855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003842-FC86-4EE7-B33E-85581C7925E9}"/>
              </a:ext>
            </a:extLst>
          </p:cNvPr>
          <p:cNvSpPr/>
          <p:nvPr/>
        </p:nvSpPr>
        <p:spPr>
          <a:xfrm>
            <a:off x="6812917" y="21843289"/>
            <a:ext cx="156855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F39EC3-7E00-45A1-B8ED-2271732ACB7C}"/>
              </a:ext>
            </a:extLst>
          </p:cNvPr>
          <p:cNvSpPr/>
          <p:nvPr/>
        </p:nvSpPr>
        <p:spPr>
          <a:xfrm>
            <a:off x="6812915" y="22946352"/>
            <a:ext cx="156855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FD18A11-5392-481C-8206-78CC1BDBBA3D}"/>
              </a:ext>
            </a:extLst>
          </p:cNvPr>
          <p:cNvSpPr/>
          <p:nvPr/>
        </p:nvSpPr>
        <p:spPr>
          <a:xfrm>
            <a:off x="6812916" y="17246871"/>
            <a:ext cx="1560937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817C324-8A35-4A43-B2CF-52B72CC54129}"/>
              </a:ext>
            </a:extLst>
          </p:cNvPr>
          <p:cNvSpPr/>
          <p:nvPr/>
        </p:nvSpPr>
        <p:spPr>
          <a:xfrm>
            <a:off x="19576698" y="9535962"/>
            <a:ext cx="276939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A8014A-178D-4AFE-B071-17BAF3A9125A}"/>
              </a:ext>
            </a:extLst>
          </p:cNvPr>
          <p:cNvSpPr/>
          <p:nvPr/>
        </p:nvSpPr>
        <p:spPr>
          <a:xfrm>
            <a:off x="19576697" y="11059248"/>
            <a:ext cx="276939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1EED50F-EB35-410E-8304-3A999E7BB9AC}"/>
              </a:ext>
            </a:extLst>
          </p:cNvPr>
          <p:cNvSpPr/>
          <p:nvPr/>
        </p:nvSpPr>
        <p:spPr>
          <a:xfrm>
            <a:off x="19576698" y="12410974"/>
            <a:ext cx="276939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3DCEB09-64C0-49E1-B951-7BCB1A8388D4}"/>
              </a:ext>
            </a:extLst>
          </p:cNvPr>
          <p:cNvSpPr/>
          <p:nvPr/>
        </p:nvSpPr>
        <p:spPr>
          <a:xfrm>
            <a:off x="19652900" y="14007142"/>
            <a:ext cx="276939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7928F9F-68EE-44BB-BE02-22BBBCFCE203}"/>
              </a:ext>
            </a:extLst>
          </p:cNvPr>
          <p:cNvSpPr txBox="1"/>
          <p:nvPr/>
        </p:nvSpPr>
        <p:spPr>
          <a:xfrm>
            <a:off x="21836977" y="2483576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1928</a:t>
            </a:r>
            <a:endParaRPr lang="zh-TW" altLang="en-US" sz="3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C1F6A44-4C5E-4F7D-8FEE-E1EABF803079}"/>
              </a:ext>
            </a:extLst>
          </p:cNvPr>
          <p:cNvSpPr txBox="1"/>
          <p:nvPr/>
        </p:nvSpPr>
        <p:spPr>
          <a:xfrm>
            <a:off x="2061068" y="2499140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1904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CF35D86-8694-49CB-921D-7396942FA4C5}"/>
              </a:ext>
            </a:extLst>
          </p:cNvPr>
          <p:cNvSpPr/>
          <p:nvPr/>
        </p:nvSpPr>
        <p:spPr>
          <a:xfrm>
            <a:off x="3281917" y="1739439"/>
            <a:ext cx="55856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D6C3E7-6EFE-4B31-A72A-AC4F551CE5FD}"/>
              </a:ext>
            </a:extLst>
          </p:cNvPr>
          <p:cNvSpPr/>
          <p:nvPr/>
        </p:nvSpPr>
        <p:spPr>
          <a:xfrm>
            <a:off x="3281917" y="3335607"/>
            <a:ext cx="55856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0E781B-8320-4DBB-8EC7-803A3DC92489}"/>
              </a:ext>
            </a:extLst>
          </p:cNvPr>
          <p:cNvSpPr/>
          <p:nvPr/>
        </p:nvSpPr>
        <p:spPr>
          <a:xfrm>
            <a:off x="3281917" y="4784632"/>
            <a:ext cx="558563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67BC2A-8724-4ADA-86F7-62C5A15081D9}"/>
              </a:ext>
            </a:extLst>
          </p:cNvPr>
          <p:cNvSpPr/>
          <p:nvPr/>
        </p:nvSpPr>
        <p:spPr>
          <a:xfrm>
            <a:off x="3070257" y="6587783"/>
            <a:ext cx="57972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0FF12C-AC7F-4B62-862A-2D2F40C7B07E}"/>
              </a:ext>
            </a:extLst>
          </p:cNvPr>
          <p:cNvSpPr/>
          <p:nvPr/>
        </p:nvSpPr>
        <p:spPr>
          <a:xfrm>
            <a:off x="3070257" y="8056200"/>
            <a:ext cx="57972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E29701-6303-4B72-B31B-4B2922D4614E}"/>
              </a:ext>
            </a:extLst>
          </p:cNvPr>
          <p:cNvSpPr/>
          <p:nvPr/>
        </p:nvSpPr>
        <p:spPr>
          <a:xfrm>
            <a:off x="3070257" y="22178023"/>
            <a:ext cx="57972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39193B-DCF3-4BD8-9230-52EC3BF2C6A0}"/>
              </a:ext>
            </a:extLst>
          </p:cNvPr>
          <p:cNvSpPr/>
          <p:nvPr/>
        </p:nvSpPr>
        <p:spPr>
          <a:xfrm>
            <a:off x="3070255" y="23281086"/>
            <a:ext cx="57972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229B60-D1B4-4622-B6BF-A78D3ED24778}"/>
              </a:ext>
            </a:extLst>
          </p:cNvPr>
          <p:cNvSpPr/>
          <p:nvPr/>
        </p:nvSpPr>
        <p:spPr>
          <a:xfrm>
            <a:off x="3281917" y="9974794"/>
            <a:ext cx="55856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A26683-CAAA-426C-988B-F692E0BAB594}"/>
              </a:ext>
            </a:extLst>
          </p:cNvPr>
          <p:cNvSpPr/>
          <p:nvPr/>
        </p:nvSpPr>
        <p:spPr>
          <a:xfrm>
            <a:off x="3281916" y="11498080"/>
            <a:ext cx="55856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DD5F42-B71E-43A0-A39B-9ECCA86201D6}"/>
              </a:ext>
            </a:extLst>
          </p:cNvPr>
          <p:cNvSpPr/>
          <p:nvPr/>
        </p:nvSpPr>
        <p:spPr>
          <a:xfrm>
            <a:off x="3281917" y="12849806"/>
            <a:ext cx="55856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8176D4F-48BC-4476-A6DD-E14430879C8E}"/>
              </a:ext>
            </a:extLst>
          </p:cNvPr>
          <p:cNvSpPr/>
          <p:nvPr/>
        </p:nvSpPr>
        <p:spPr>
          <a:xfrm>
            <a:off x="3358119" y="14445974"/>
            <a:ext cx="55856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912509-3271-463E-A916-B1941B1B156C}"/>
              </a:ext>
            </a:extLst>
          </p:cNvPr>
          <p:cNvSpPr/>
          <p:nvPr/>
        </p:nvSpPr>
        <p:spPr>
          <a:xfrm>
            <a:off x="3358119" y="15797700"/>
            <a:ext cx="55856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9BB4CA-343F-4ED1-B102-7A82F594BD5E}"/>
              </a:ext>
            </a:extLst>
          </p:cNvPr>
          <p:cNvSpPr/>
          <p:nvPr/>
        </p:nvSpPr>
        <p:spPr>
          <a:xfrm>
            <a:off x="3281916" y="17384417"/>
            <a:ext cx="55856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66B774-9EA3-4FD3-864E-BEAE3032734A}"/>
              </a:ext>
            </a:extLst>
          </p:cNvPr>
          <p:cNvSpPr/>
          <p:nvPr/>
        </p:nvSpPr>
        <p:spPr>
          <a:xfrm>
            <a:off x="3281917" y="18971134"/>
            <a:ext cx="1911025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4FCD2D3-6A9A-4D15-BFC4-8905AAF9FD53}"/>
              </a:ext>
            </a:extLst>
          </p:cNvPr>
          <p:cNvSpPr/>
          <p:nvPr/>
        </p:nvSpPr>
        <p:spPr>
          <a:xfrm>
            <a:off x="3222657" y="20444960"/>
            <a:ext cx="57972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CF3DA3-8132-40C3-8899-0208DD955284}"/>
              </a:ext>
            </a:extLst>
          </p:cNvPr>
          <p:cNvSpPr/>
          <p:nvPr/>
        </p:nvSpPr>
        <p:spPr>
          <a:xfrm>
            <a:off x="9449793" y="20444960"/>
            <a:ext cx="129423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BFE5D3-AAB9-4FC1-974A-E5B483842E1F}"/>
              </a:ext>
            </a:extLst>
          </p:cNvPr>
          <p:cNvSpPr/>
          <p:nvPr/>
        </p:nvSpPr>
        <p:spPr>
          <a:xfrm>
            <a:off x="9261951" y="21918786"/>
            <a:ext cx="129423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0E00C1-F790-4BCB-B62C-9611F1697350}"/>
              </a:ext>
            </a:extLst>
          </p:cNvPr>
          <p:cNvSpPr/>
          <p:nvPr/>
        </p:nvSpPr>
        <p:spPr>
          <a:xfrm>
            <a:off x="9261951" y="23534902"/>
            <a:ext cx="129423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A773339-58D7-415D-9242-1199627871D3}"/>
              </a:ext>
            </a:extLst>
          </p:cNvPr>
          <p:cNvSpPr/>
          <p:nvPr/>
        </p:nvSpPr>
        <p:spPr>
          <a:xfrm>
            <a:off x="9355872" y="1566864"/>
            <a:ext cx="128484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2C30A1-0F7A-4270-B115-9DBA37E5B2E9}"/>
              </a:ext>
            </a:extLst>
          </p:cNvPr>
          <p:cNvSpPr/>
          <p:nvPr/>
        </p:nvSpPr>
        <p:spPr>
          <a:xfrm>
            <a:off x="9355872" y="3480298"/>
            <a:ext cx="130008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EB7973-D049-4812-BB0F-D9F3DB52ED24}"/>
              </a:ext>
            </a:extLst>
          </p:cNvPr>
          <p:cNvSpPr/>
          <p:nvPr/>
        </p:nvSpPr>
        <p:spPr>
          <a:xfrm>
            <a:off x="9355872" y="4949055"/>
            <a:ext cx="127545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D65E00D-B646-4736-BDB3-BE2F6B7D5C33}"/>
              </a:ext>
            </a:extLst>
          </p:cNvPr>
          <p:cNvSpPr/>
          <p:nvPr/>
        </p:nvSpPr>
        <p:spPr>
          <a:xfrm>
            <a:off x="9355872" y="6356414"/>
            <a:ext cx="127545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D8043C-1555-4143-A687-061EF787067F}"/>
              </a:ext>
            </a:extLst>
          </p:cNvPr>
          <p:cNvSpPr/>
          <p:nvPr/>
        </p:nvSpPr>
        <p:spPr>
          <a:xfrm>
            <a:off x="14435847" y="8096695"/>
            <a:ext cx="77684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3931C5-61ED-417A-A3B5-86F44E1AD392}"/>
              </a:ext>
            </a:extLst>
          </p:cNvPr>
          <p:cNvSpPr/>
          <p:nvPr/>
        </p:nvSpPr>
        <p:spPr>
          <a:xfrm>
            <a:off x="9355873" y="8056200"/>
            <a:ext cx="492433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3AB97A-D50C-459D-8781-27B2655E09A5}"/>
              </a:ext>
            </a:extLst>
          </p:cNvPr>
          <p:cNvSpPr/>
          <p:nvPr/>
        </p:nvSpPr>
        <p:spPr>
          <a:xfrm>
            <a:off x="9355872" y="17230853"/>
            <a:ext cx="1309477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038D62-8622-43CC-B2A2-CD6CA9DE8C10}"/>
              </a:ext>
            </a:extLst>
          </p:cNvPr>
          <p:cNvSpPr/>
          <p:nvPr/>
        </p:nvSpPr>
        <p:spPr>
          <a:xfrm>
            <a:off x="15827059" y="15757027"/>
            <a:ext cx="67170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29B32C-1ADF-47ED-A0B0-4B333DCED4ED}"/>
              </a:ext>
            </a:extLst>
          </p:cNvPr>
          <p:cNvSpPr/>
          <p:nvPr/>
        </p:nvSpPr>
        <p:spPr>
          <a:xfrm>
            <a:off x="15920980" y="14475029"/>
            <a:ext cx="67170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DD81A9-9EFC-4C4D-951C-7032DFFB8DB0}"/>
              </a:ext>
            </a:extLst>
          </p:cNvPr>
          <p:cNvSpPr/>
          <p:nvPr/>
        </p:nvSpPr>
        <p:spPr>
          <a:xfrm>
            <a:off x="15733138" y="13051671"/>
            <a:ext cx="67170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A0DDE86-19B4-4F1A-8538-B65BF7D1B576}"/>
              </a:ext>
            </a:extLst>
          </p:cNvPr>
          <p:cNvSpPr/>
          <p:nvPr/>
        </p:nvSpPr>
        <p:spPr>
          <a:xfrm>
            <a:off x="15885041" y="11694396"/>
            <a:ext cx="67170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AB86E59-728C-4E7D-B489-399CD4311133}"/>
              </a:ext>
            </a:extLst>
          </p:cNvPr>
          <p:cNvSpPr/>
          <p:nvPr/>
        </p:nvSpPr>
        <p:spPr>
          <a:xfrm>
            <a:off x="15827059" y="9909701"/>
            <a:ext cx="67170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F77DCA5-37D6-4AA5-9F90-F8F7B4BCC972}"/>
              </a:ext>
            </a:extLst>
          </p:cNvPr>
          <p:cNvSpPr txBox="1"/>
          <p:nvPr/>
        </p:nvSpPr>
        <p:spPr>
          <a:xfrm>
            <a:off x="2031780" y="2542053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1928</a:t>
            </a:r>
            <a:endParaRPr lang="zh-TW" altLang="en-US" sz="32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B9C498D-BDB3-4FB5-A3C9-86D3A9BA9A3B}"/>
              </a:ext>
            </a:extLst>
          </p:cNvPr>
          <p:cNvSpPr txBox="1"/>
          <p:nvPr/>
        </p:nvSpPr>
        <p:spPr>
          <a:xfrm>
            <a:off x="21941532" y="2532653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1952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8B2D8F5-33A0-4D47-899E-5AAE3C920187}"/>
              </a:ext>
            </a:extLst>
          </p:cNvPr>
          <p:cNvSpPr txBox="1"/>
          <p:nvPr/>
        </p:nvSpPr>
        <p:spPr>
          <a:xfrm>
            <a:off x="8510840" y="2538838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1936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6DE526-2165-4BB7-ABC8-DFF2523F496E}"/>
              </a:ext>
            </a:extLst>
          </p:cNvPr>
          <p:cNvSpPr/>
          <p:nvPr/>
        </p:nvSpPr>
        <p:spPr>
          <a:xfrm>
            <a:off x="2962940" y="17373581"/>
            <a:ext cx="578056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EEC476-83EA-4230-A695-2D205D59296A}"/>
              </a:ext>
            </a:extLst>
          </p:cNvPr>
          <p:cNvSpPr/>
          <p:nvPr/>
        </p:nvSpPr>
        <p:spPr>
          <a:xfrm>
            <a:off x="3115340" y="18785981"/>
            <a:ext cx="562816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299FB5-79F6-459F-B964-9670254DB887}"/>
              </a:ext>
            </a:extLst>
          </p:cNvPr>
          <p:cNvSpPr/>
          <p:nvPr/>
        </p:nvSpPr>
        <p:spPr>
          <a:xfrm>
            <a:off x="3150782" y="20209690"/>
            <a:ext cx="55927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F171EA-27EF-43AE-B754-3DC90D774434}"/>
              </a:ext>
            </a:extLst>
          </p:cNvPr>
          <p:cNvSpPr/>
          <p:nvPr/>
        </p:nvSpPr>
        <p:spPr>
          <a:xfrm>
            <a:off x="2962940" y="21683516"/>
            <a:ext cx="57805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88C57A-2D23-464A-BE83-F6F5D6A17536}"/>
              </a:ext>
            </a:extLst>
          </p:cNvPr>
          <p:cNvSpPr/>
          <p:nvPr/>
        </p:nvSpPr>
        <p:spPr>
          <a:xfrm>
            <a:off x="2962940" y="23299632"/>
            <a:ext cx="57805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CA9FA8-81F8-4B79-B419-976BE995CCF0}"/>
              </a:ext>
            </a:extLst>
          </p:cNvPr>
          <p:cNvSpPr/>
          <p:nvPr/>
        </p:nvSpPr>
        <p:spPr>
          <a:xfrm>
            <a:off x="3115340" y="15684417"/>
            <a:ext cx="55998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112F1F-F0A3-4F87-A290-79CDA9B61C97}"/>
              </a:ext>
            </a:extLst>
          </p:cNvPr>
          <p:cNvSpPr/>
          <p:nvPr/>
        </p:nvSpPr>
        <p:spPr>
          <a:xfrm>
            <a:off x="3370522" y="12582853"/>
            <a:ext cx="578056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2D968F-6D41-446B-82C1-910F9889F5B0}"/>
              </a:ext>
            </a:extLst>
          </p:cNvPr>
          <p:cNvSpPr/>
          <p:nvPr/>
        </p:nvSpPr>
        <p:spPr>
          <a:xfrm>
            <a:off x="3370522" y="14266363"/>
            <a:ext cx="578056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3379D5-3A12-43DD-A11C-16D0C0F2FB19}"/>
              </a:ext>
            </a:extLst>
          </p:cNvPr>
          <p:cNvSpPr/>
          <p:nvPr/>
        </p:nvSpPr>
        <p:spPr>
          <a:xfrm>
            <a:off x="3150782" y="9706737"/>
            <a:ext cx="55927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226964B-4D3B-44D9-886F-AF3CCDF373C5}"/>
              </a:ext>
            </a:extLst>
          </p:cNvPr>
          <p:cNvSpPr/>
          <p:nvPr/>
        </p:nvSpPr>
        <p:spPr>
          <a:xfrm>
            <a:off x="3115340" y="4945430"/>
            <a:ext cx="55998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395271-CD9E-4A28-B549-6B160F1A8B53}"/>
              </a:ext>
            </a:extLst>
          </p:cNvPr>
          <p:cNvSpPr/>
          <p:nvPr/>
        </p:nvSpPr>
        <p:spPr>
          <a:xfrm>
            <a:off x="3157871" y="3153127"/>
            <a:ext cx="55856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CF75AD9-3D58-4BDC-8149-511928793619}"/>
              </a:ext>
            </a:extLst>
          </p:cNvPr>
          <p:cNvSpPr/>
          <p:nvPr/>
        </p:nvSpPr>
        <p:spPr>
          <a:xfrm>
            <a:off x="3027710" y="1431717"/>
            <a:ext cx="57805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954D3C-9F04-4AA2-9760-3E7D89301DD9}"/>
              </a:ext>
            </a:extLst>
          </p:cNvPr>
          <p:cNvSpPr/>
          <p:nvPr/>
        </p:nvSpPr>
        <p:spPr>
          <a:xfrm>
            <a:off x="3157870" y="6254691"/>
            <a:ext cx="55927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CD44022-1812-41CB-BA10-FD658E3AB11A}"/>
              </a:ext>
            </a:extLst>
          </p:cNvPr>
          <p:cNvSpPr/>
          <p:nvPr/>
        </p:nvSpPr>
        <p:spPr>
          <a:xfrm>
            <a:off x="3150782" y="7683940"/>
            <a:ext cx="54834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9278D3-FC77-40CF-98F6-379B02778E6D}"/>
              </a:ext>
            </a:extLst>
          </p:cNvPr>
          <p:cNvSpPr/>
          <p:nvPr/>
        </p:nvSpPr>
        <p:spPr>
          <a:xfrm>
            <a:off x="3117112" y="11054178"/>
            <a:ext cx="56263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EC603E-9FFA-4B92-A268-D37A9E7FC975}"/>
              </a:ext>
            </a:extLst>
          </p:cNvPr>
          <p:cNvSpPr/>
          <p:nvPr/>
        </p:nvSpPr>
        <p:spPr>
          <a:xfrm>
            <a:off x="8743507" y="20271116"/>
            <a:ext cx="137549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3E9D4E6-F7AD-4FDB-A006-96D403B16855}"/>
              </a:ext>
            </a:extLst>
          </p:cNvPr>
          <p:cNvSpPr/>
          <p:nvPr/>
        </p:nvSpPr>
        <p:spPr>
          <a:xfrm>
            <a:off x="8842744" y="21756251"/>
            <a:ext cx="137549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1F218CD-9214-4171-B2A3-F32ECAA3294C}"/>
              </a:ext>
            </a:extLst>
          </p:cNvPr>
          <p:cNvSpPr/>
          <p:nvPr/>
        </p:nvSpPr>
        <p:spPr>
          <a:xfrm>
            <a:off x="8743507" y="23253709"/>
            <a:ext cx="137549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1C02D1-707D-4A2E-9E12-17EC038DB1A4}"/>
              </a:ext>
            </a:extLst>
          </p:cNvPr>
          <p:cNvSpPr/>
          <p:nvPr/>
        </p:nvSpPr>
        <p:spPr>
          <a:xfrm>
            <a:off x="10639647" y="17373581"/>
            <a:ext cx="118588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DDD275D-413C-41C4-B96A-61F558C81AC4}"/>
              </a:ext>
            </a:extLst>
          </p:cNvPr>
          <p:cNvSpPr/>
          <p:nvPr/>
        </p:nvSpPr>
        <p:spPr>
          <a:xfrm>
            <a:off x="10646735" y="18807087"/>
            <a:ext cx="118588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C353088-784C-4894-B01C-1E0DCE37E9BF}"/>
              </a:ext>
            </a:extLst>
          </p:cNvPr>
          <p:cNvSpPr/>
          <p:nvPr/>
        </p:nvSpPr>
        <p:spPr>
          <a:xfrm>
            <a:off x="9874882" y="9624929"/>
            <a:ext cx="127760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0E8A4EC-1DDB-4699-A01D-A9C8DBC5BE03}"/>
              </a:ext>
            </a:extLst>
          </p:cNvPr>
          <p:cNvSpPr/>
          <p:nvPr/>
        </p:nvSpPr>
        <p:spPr>
          <a:xfrm>
            <a:off x="9874882" y="11175711"/>
            <a:ext cx="127760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E0BAF47-E035-48AE-B0D8-26229C503907}"/>
              </a:ext>
            </a:extLst>
          </p:cNvPr>
          <p:cNvSpPr/>
          <p:nvPr/>
        </p:nvSpPr>
        <p:spPr>
          <a:xfrm>
            <a:off x="9729570" y="12773966"/>
            <a:ext cx="127760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07E8109-AA90-4495-908D-69AB5D02C249}"/>
              </a:ext>
            </a:extLst>
          </p:cNvPr>
          <p:cNvSpPr/>
          <p:nvPr/>
        </p:nvSpPr>
        <p:spPr>
          <a:xfrm>
            <a:off x="9729570" y="14242776"/>
            <a:ext cx="127760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2F2CC5-D73B-4DDD-806D-7BCF8F2635B9}"/>
              </a:ext>
            </a:extLst>
          </p:cNvPr>
          <p:cNvSpPr/>
          <p:nvPr/>
        </p:nvSpPr>
        <p:spPr>
          <a:xfrm>
            <a:off x="9838659" y="4754156"/>
            <a:ext cx="126598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FBEDF18-FB2D-4531-B8AF-4E3162469196}"/>
              </a:ext>
            </a:extLst>
          </p:cNvPr>
          <p:cNvSpPr/>
          <p:nvPr/>
        </p:nvSpPr>
        <p:spPr>
          <a:xfrm>
            <a:off x="9729570" y="6240500"/>
            <a:ext cx="12768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A74AC9-036F-4828-9AD9-B4FFD2899A21}"/>
              </a:ext>
            </a:extLst>
          </p:cNvPr>
          <p:cNvSpPr/>
          <p:nvPr/>
        </p:nvSpPr>
        <p:spPr>
          <a:xfrm>
            <a:off x="10068040" y="7630524"/>
            <a:ext cx="123896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7D5D34-F06C-47A7-8783-7165682C631E}"/>
              </a:ext>
            </a:extLst>
          </p:cNvPr>
          <p:cNvSpPr/>
          <p:nvPr/>
        </p:nvSpPr>
        <p:spPr>
          <a:xfrm>
            <a:off x="9790813" y="1431717"/>
            <a:ext cx="124737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9802502-A737-4267-9C77-76BFB7B4617B}"/>
              </a:ext>
            </a:extLst>
          </p:cNvPr>
          <p:cNvSpPr/>
          <p:nvPr/>
        </p:nvSpPr>
        <p:spPr>
          <a:xfrm>
            <a:off x="9790813" y="3180131"/>
            <a:ext cx="124737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3E28F2D-15B4-45F7-9010-9060113F9586}"/>
              </a:ext>
            </a:extLst>
          </p:cNvPr>
          <p:cNvSpPr txBox="1"/>
          <p:nvPr/>
        </p:nvSpPr>
        <p:spPr>
          <a:xfrm>
            <a:off x="1688545" y="2503414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1952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1B6B42-EAD6-4388-AE5C-313C4434DCEB}"/>
              </a:ext>
            </a:extLst>
          </p:cNvPr>
          <p:cNvSpPr txBox="1"/>
          <p:nvPr/>
        </p:nvSpPr>
        <p:spPr>
          <a:xfrm>
            <a:off x="21755462" y="2503414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1980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2BA45F3-1F6B-42B4-8F86-BEBAAB027DF6}"/>
              </a:ext>
            </a:extLst>
          </p:cNvPr>
          <p:cNvSpPr txBox="1"/>
          <p:nvPr/>
        </p:nvSpPr>
        <p:spPr>
          <a:xfrm>
            <a:off x="7502443" y="2506382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1960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5B64F16-8B2E-46D6-871A-8189FD826748}"/>
              </a:ext>
            </a:extLst>
          </p:cNvPr>
          <p:cNvSpPr/>
          <p:nvPr/>
        </p:nvSpPr>
        <p:spPr>
          <a:xfrm>
            <a:off x="8808277" y="15585229"/>
            <a:ext cx="136494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E5E5900-A9CA-498F-8C61-EA6BDF8C0E53}"/>
              </a:ext>
            </a:extLst>
          </p:cNvPr>
          <p:cNvSpPr/>
          <p:nvPr/>
        </p:nvSpPr>
        <p:spPr>
          <a:xfrm>
            <a:off x="3341564" y="9454808"/>
            <a:ext cx="162223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CFE8CE-FFA4-4659-A98B-A01929C3742F}"/>
              </a:ext>
            </a:extLst>
          </p:cNvPr>
          <p:cNvSpPr/>
          <p:nvPr/>
        </p:nvSpPr>
        <p:spPr>
          <a:xfrm>
            <a:off x="3341563" y="11005590"/>
            <a:ext cx="162223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53564B-35C2-4EB7-B220-E4B57DE1FC9D}"/>
              </a:ext>
            </a:extLst>
          </p:cNvPr>
          <p:cNvSpPr/>
          <p:nvPr/>
        </p:nvSpPr>
        <p:spPr>
          <a:xfrm>
            <a:off x="3196252" y="12603845"/>
            <a:ext cx="1636765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2E46AB-3EAA-44A2-9D80-4CF8AF31F9A9}"/>
              </a:ext>
            </a:extLst>
          </p:cNvPr>
          <p:cNvSpPr/>
          <p:nvPr/>
        </p:nvSpPr>
        <p:spPr>
          <a:xfrm>
            <a:off x="3196251" y="14072655"/>
            <a:ext cx="163676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E5A839-1282-49F9-8B1F-435433D5552A}"/>
              </a:ext>
            </a:extLst>
          </p:cNvPr>
          <p:cNvSpPr/>
          <p:nvPr/>
        </p:nvSpPr>
        <p:spPr>
          <a:xfrm>
            <a:off x="3341564" y="20258793"/>
            <a:ext cx="162223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B01DE8-B672-4A4E-B1B5-EC1D07ED35B2}"/>
              </a:ext>
            </a:extLst>
          </p:cNvPr>
          <p:cNvSpPr/>
          <p:nvPr/>
        </p:nvSpPr>
        <p:spPr>
          <a:xfrm>
            <a:off x="3341564" y="21652950"/>
            <a:ext cx="162223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1A8955-7C56-4960-92BC-287637392C79}"/>
              </a:ext>
            </a:extLst>
          </p:cNvPr>
          <p:cNvSpPr/>
          <p:nvPr/>
        </p:nvSpPr>
        <p:spPr>
          <a:xfrm>
            <a:off x="3341564" y="23357698"/>
            <a:ext cx="162223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DB9A02-9427-4371-AC70-8D1ABD58917B}"/>
              </a:ext>
            </a:extLst>
          </p:cNvPr>
          <p:cNvSpPr/>
          <p:nvPr/>
        </p:nvSpPr>
        <p:spPr>
          <a:xfrm>
            <a:off x="3196251" y="17309629"/>
            <a:ext cx="163676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3EE799-9B16-4F0E-BB93-374FAEF2D8DD}"/>
              </a:ext>
            </a:extLst>
          </p:cNvPr>
          <p:cNvSpPr/>
          <p:nvPr/>
        </p:nvSpPr>
        <p:spPr>
          <a:xfrm>
            <a:off x="3196250" y="18807087"/>
            <a:ext cx="163676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D28441-B699-4C6C-A9BA-043ABF030CAD}"/>
              </a:ext>
            </a:extLst>
          </p:cNvPr>
          <p:cNvSpPr/>
          <p:nvPr/>
        </p:nvSpPr>
        <p:spPr>
          <a:xfrm>
            <a:off x="2778640" y="4820949"/>
            <a:ext cx="167852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2F4246-27E1-42B9-A68A-8E438436FF63}"/>
              </a:ext>
            </a:extLst>
          </p:cNvPr>
          <p:cNvSpPr/>
          <p:nvPr/>
        </p:nvSpPr>
        <p:spPr>
          <a:xfrm>
            <a:off x="2669551" y="6307293"/>
            <a:ext cx="168943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74CD98-FB57-41D3-95B5-CED278ED80B2}"/>
              </a:ext>
            </a:extLst>
          </p:cNvPr>
          <p:cNvSpPr/>
          <p:nvPr/>
        </p:nvSpPr>
        <p:spPr>
          <a:xfrm>
            <a:off x="3008020" y="7697317"/>
            <a:ext cx="165558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999B2A-418B-4B21-8D2E-77BF3863EE38}"/>
              </a:ext>
            </a:extLst>
          </p:cNvPr>
          <p:cNvSpPr/>
          <p:nvPr/>
        </p:nvSpPr>
        <p:spPr>
          <a:xfrm>
            <a:off x="2730793" y="1498510"/>
            <a:ext cx="168331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0D42DB-2EE8-4744-BF76-A3D224F3C0FB}"/>
              </a:ext>
            </a:extLst>
          </p:cNvPr>
          <p:cNvSpPr/>
          <p:nvPr/>
        </p:nvSpPr>
        <p:spPr>
          <a:xfrm>
            <a:off x="2730793" y="3246924"/>
            <a:ext cx="168331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720C24-0E4E-4799-A42C-C8E0F442BB9C}"/>
              </a:ext>
            </a:extLst>
          </p:cNvPr>
          <p:cNvSpPr/>
          <p:nvPr/>
        </p:nvSpPr>
        <p:spPr>
          <a:xfrm>
            <a:off x="3196250" y="15620465"/>
            <a:ext cx="163676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D01FE8D-0B74-474F-9531-1C0D8FBDC680}"/>
              </a:ext>
            </a:extLst>
          </p:cNvPr>
          <p:cNvSpPr/>
          <p:nvPr/>
        </p:nvSpPr>
        <p:spPr>
          <a:xfrm>
            <a:off x="19827948" y="9256457"/>
            <a:ext cx="297711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0F4924A-D473-4630-917D-896D5EEDB8E5}"/>
              </a:ext>
            </a:extLst>
          </p:cNvPr>
          <p:cNvSpPr/>
          <p:nvPr/>
        </p:nvSpPr>
        <p:spPr>
          <a:xfrm>
            <a:off x="19755292" y="14072655"/>
            <a:ext cx="297711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360432-0732-40C8-9B36-19F6709038CA}"/>
              </a:ext>
            </a:extLst>
          </p:cNvPr>
          <p:cNvSpPr/>
          <p:nvPr/>
        </p:nvSpPr>
        <p:spPr>
          <a:xfrm>
            <a:off x="19827947" y="10925672"/>
            <a:ext cx="297711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5CE4B60-44C2-4D86-B4D9-561C2E1928F3}"/>
              </a:ext>
            </a:extLst>
          </p:cNvPr>
          <p:cNvSpPr/>
          <p:nvPr/>
        </p:nvSpPr>
        <p:spPr>
          <a:xfrm>
            <a:off x="19755292" y="12594887"/>
            <a:ext cx="297711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B31AA98-D7D4-4BC8-99FE-77DFDEA05D9D}"/>
              </a:ext>
            </a:extLst>
          </p:cNvPr>
          <p:cNvSpPr/>
          <p:nvPr/>
        </p:nvSpPr>
        <p:spPr>
          <a:xfrm>
            <a:off x="19755292" y="1498510"/>
            <a:ext cx="27219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4B7B347-5029-4909-8124-7BD3A9E0A674}"/>
              </a:ext>
            </a:extLst>
          </p:cNvPr>
          <p:cNvSpPr/>
          <p:nvPr/>
        </p:nvSpPr>
        <p:spPr>
          <a:xfrm>
            <a:off x="19755292" y="3246924"/>
            <a:ext cx="27219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34F01FB-2BE1-47F0-8EC6-B15257136335}"/>
              </a:ext>
            </a:extLst>
          </p:cNvPr>
          <p:cNvSpPr/>
          <p:nvPr/>
        </p:nvSpPr>
        <p:spPr>
          <a:xfrm>
            <a:off x="19827948" y="20273635"/>
            <a:ext cx="26492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DCB7802-E446-4354-BBCB-610F962B5F49}"/>
              </a:ext>
            </a:extLst>
          </p:cNvPr>
          <p:cNvSpPr/>
          <p:nvPr/>
        </p:nvSpPr>
        <p:spPr>
          <a:xfrm>
            <a:off x="19919209" y="21686035"/>
            <a:ext cx="26492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8DE98B5-A9D1-4786-A3F4-4F8EC7F70BC0}"/>
              </a:ext>
            </a:extLst>
          </p:cNvPr>
          <p:cNvSpPr/>
          <p:nvPr/>
        </p:nvSpPr>
        <p:spPr>
          <a:xfrm>
            <a:off x="19827948" y="23357698"/>
            <a:ext cx="26492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E4557DA-63A1-4DCE-9600-3751211B1EE2}"/>
              </a:ext>
            </a:extLst>
          </p:cNvPr>
          <p:cNvSpPr/>
          <p:nvPr/>
        </p:nvSpPr>
        <p:spPr>
          <a:xfrm>
            <a:off x="19919209" y="17300671"/>
            <a:ext cx="264928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75009DC-5E8C-4955-88DF-0C0056B8F04F}"/>
              </a:ext>
            </a:extLst>
          </p:cNvPr>
          <p:cNvSpPr/>
          <p:nvPr/>
        </p:nvSpPr>
        <p:spPr>
          <a:xfrm>
            <a:off x="19919208" y="18601972"/>
            <a:ext cx="264928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4EFDB4B-69AB-4065-86CF-F4F58C1037CB}"/>
              </a:ext>
            </a:extLst>
          </p:cNvPr>
          <p:cNvSpPr/>
          <p:nvPr/>
        </p:nvSpPr>
        <p:spPr>
          <a:xfrm>
            <a:off x="19827948" y="15754404"/>
            <a:ext cx="264928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E19C906-7E53-4B39-A3C3-7B74856DC9CF}"/>
              </a:ext>
            </a:extLst>
          </p:cNvPr>
          <p:cNvSpPr/>
          <p:nvPr/>
        </p:nvSpPr>
        <p:spPr>
          <a:xfrm>
            <a:off x="19755292" y="4836940"/>
            <a:ext cx="26492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72B3C44-25DB-4C9E-A51E-FE1BA4780982}"/>
              </a:ext>
            </a:extLst>
          </p:cNvPr>
          <p:cNvSpPr/>
          <p:nvPr/>
        </p:nvSpPr>
        <p:spPr>
          <a:xfrm>
            <a:off x="19791619" y="6187421"/>
            <a:ext cx="26492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8AE24D9-0EB8-43F9-B7D4-A1C99A8A28D9}"/>
              </a:ext>
            </a:extLst>
          </p:cNvPr>
          <p:cNvSpPr/>
          <p:nvPr/>
        </p:nvSpPr>
        <p:spPr>
          <a:xfrm>
            <a:off x="19882881" y="7592107"/>
            <a:ext cx="26492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E0113C1-20FA-4D92-8762-96361C470854}"/>
              </a:ext>
            </a:extLst>
          </p:cNvPr>
          <p:cNvSpPr txBox="1"/>
          <p:nvPr/>
        </p:nvSpPr>
        <p:spPr>
          <a:xfrm>
            <a:off x="2160437" y="2474175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1980</a:t>
            </a:r>
            <a:endParaRPr lang="zh-TW" altLang="en-US" sz="32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111EC2C-1BE7-4499-95F8-F87C044640F9}"/>
              </a:ext>
            </a:extLst>
          </p:cNvPr>
          <p:cNvSpPr txBox="1"/>
          <p:nvPr/>
        </p:nvSpPr>
        <p:spPr>
          <a:xfrm>
            <a:off x="21714182" y="2488178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2004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543E52-9857-4158-BC80-E4FD7A11A026}"/>
              </a:ext>
            </a:extLst>
          </p:cNvPr>
          <p:cNvSpPr/>
          <p:nvPr/>
        </p:nvSpPr>
        <p:spPr>
          <a:xfrm>
            <a:off x="3113566" y="9447843"/>
            <a:ext cx="1434509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CD61D9-A539-4054-BC59-3542216BEF51}"/>
              </a:ext>
            </a:extLst>
          </p:cNvPr>
          <p:cNvSpPr/>
          <p:nvPr/>
        </p:nvSpPr>
        <p:spPr>
          <a:xfrm>
            <a:off x="3040910" y="14264041"/>
            <a:ext cx="1434509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1A7F78-0E06-4541-8890-D0B7DE6EC110}"/>
              </a:ext>
            </a:extLst>
          </p:cNvPr>
          <p:cNvSpPr/>
          <p:nvPr/>
        </p:nvSpPr>
        <p:spPr>
          <a:xfrm>
            <a:off x="3113565" y="11117058"/>
            <a:ext cx="1434509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CCCDE7-226C-47B8-89D9-5E86F5EF6E9F}"/>
              </a:ext>
            </a:extLst>
          </p:cNvPr>
          <p:cNvSpPr/>
          <p:nvPr/>
        </p:nvSpPr>
        <p:spPr>
          <a:xfrm>
            <a:off x="3040910" y="12786273"/>
            <a:ext cx="1434509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B74AF4-273A-4D8D-AD79-EE6DA87569D9}"/>
              </a:ext>
            </a:extLst>
          </p:cNvPr>
          <p:cNvSpPr/>
          <p:nvPr/>
        </p:nvSpPr>
        <p:spPr>
          <a:xfrm>
            <a:off x="3317358" y="1498510"/>
            <a:ext cx="1434509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AC62DB-5411-43B4-AFB1-329D2A9780C9}"/>
              </a:ext>
            </a:extLst>
          </p:cNvPr>
          <p:cNvSpPr/>
          <p:nvPr/>
        </p:nvSpPr>
        <p:spPr>
          <a:xfrm>
            <a:off x="3508743" y="3167725"/>
            <a:ext cx="435935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5FB427-73A8-4E41-B0A5-DF706EF93005}"/>
              </a:ext>
            </a:extLst>
          </p:cNvPr>
          <p:cNvSpPr/>
          <p:nvPr/>
        </p:nvSpPr>
        <p:spPr>
          <a:xfrm>
            <a:off x="3253562" y="20189318"/>
            <a:ext cx="139499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03CA59-0CD6-41D5-A71C-F076688A8492}"/>
              </a:ext>
            </a:extLst>
          </p:cNvPr>
          <p:cNvSpPr/>
          <p:nvPr/>
        </p:nvSpPr>
        <p:spPr>
          <a:xfrm>
            <a:off x="3511483" y="21758632"/>
            <a:ext cx="127619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25A106-FB22-4FB5-8E07-E75D130DE339}"/>
              </a:ext>
            </a:extLst>
          </p:cNvPr>
          <p:cNvSpPr/>
          <p:nvPr/>
        </p:nvSpPr>
        <p:spPr>
          <a:xfrm>
            <a:off x="3511483" y="23376350"/>
            <a:ext cx="127619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9A7C26-B51C-4561-820D-5647528AEBBB}"/>
              </a:ext>
            </a:extLst>
          </p:cNvPr>
          <p:cNvSpPr/>
          <p:nvPr/>
        </p:nvSpPr>
        <p:spPr>
          <a:xfrm>
            <a:off x="3040910" y="4955064"/>
            <a:ext cx="46783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48262A-3AF7-4622-BE53-2477C115AD9D}"/>
              </a:ext>
            </a:extLst>
          </p:cNvPr>
          <p:cNvSpPr/>
          <p:nvPr/>
        </p:nvSpPr>
        <p:spPr>
          <a:xfrm>
            <a:off x="3077237" y="6305545"/>
            <a:ext cx="138072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7E3D5C-88F0-4DC2-B2B9-0BB2E81ACB78}"/>
              </a:ext>
            </a:extLst>
          </p:cNvPr>
          <p:cNvSpPr/>
          <p:nvPr/>
        </p:nvSpPr>
        <p:spPr>
          <a:xfrm>
            <a:off x="3168499" y="7710231"/>
            <a:ext cx="138072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9E39AE-D1FA-4544-A014-36C9E819FE3C}"/>
              </a:ext>
            </a:extLst>
          </p:cNvPr>
          <p:cNvSpPr/>
          <p:nvPr/>
        </p:nvSpPr>
        <p:spPr>
          <a:xfrm>
            <a:off x="3259760" y="17276782"/>
            <a:ext cx="1421750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13E0B8-D4BF-49A8-B543-8E97E43BBF4B}"/>
              </a:ext>
            </a:extLst>
          </p:cNvPr>
          <p:cNvSpPr/>
          <p:nvPr/>
        </p:nvSpPr>
        <p:spPr>
          <a:xfrm>
            <a:off x="3259759" y="18578083"/>
            <a:ext cx="1421750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EF42B8-B15C-4616-B957-B824154BC9BD}"/>
              </a:ext>
            </a:extLst>
          </p:cNvPr>
          <p:cNvSpPr/>
          <p:nvPr/>
        </p:nvSpPr>
        <p:spPr>
          <a:xfrm>
            <a:off x="3168499" y="15730515"/>
            <a:ext cx="1421750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B6F626-1009-4E14-A7DB-19B74BD34C90}"/>
              </a:ext>
            </a:extLst>
          </p:cNvPr>
          <p:cNvSpPr/>
          <p:nvPr/>
        </p:nvSpPr>
        <p:spPr>
          <a:xfrm>
            <a:off x="8304024" y="4675369"/>
            <a:ext cx="86717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9D907B-BA88-49A5-89C2-EF4936A81F6E}"/>
              </a:ext>
            </a:extLst>
          </p:cNvPr>
          <p:cNvSpPr/>
          <p:nvPr/>
        </p:nvSpPr>
        <p:spPr>
          <a:xfrm>
            <a:off x="8235797" y="3172245"/>
            <a:ext cx="89676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741D31-7F3F-49E9-A24C-0743BBF7A07A}"/>
              </a:ext>
            </a:extLst>
          </p:cNvPr>
          <p:cNvSpPr/>
          <p:nvPr/>
        </p:nvSpPr>
        <p:spPr>
          <a:xfrm>
            <a:off x="17662452" y="17276782"/>
            <a:ext cx="45914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0621BE-9E87-494D-8D22-39F1C3B8BBB6}"/>
              </a:ext>
            </a:extLst>
          </p:cNvPr>
          <p:cNvSpPr/>
          <p:nvPr/>
        </p:nvSpPr>
        <p:spPr>
          <a:xfrm>
            <a:off x="16361924" y="21758632"/>
            <a:ext cx="58503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58A301-284C-4E47-9A4D-76AE544A2807}"/>
              </a:ext>
            </a:extLst>
          </p:cNvPr>
          <p:cNvSpPr/>
          <p:nvPr/>
        </p:nvSpPr>
        <p:spPr>
          <a:xfrm>
            <a:off x="16361924" y="23383803"/>
            <a:ext cx="59629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6D06A15-6903-4508-87BA-12E547D0A413}"/>
              </a:ext>
            </a:extLst>
          </p:cNvPr>
          <p:cNvSpPr/>
          <p:nvPr/>
        </p:nvSpPr>
        <p:spPr>
          <a:xfrm>
            <a:off x="17549920" y="6450231"/>
            <a:ext cx="45914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69E70EF-4E91-45A6-93D7-6189076D39AC}"/>
              </a:ext>
            </a:extLst>
          </p:cNvPr>
          <p:cNvSpPr/>
          <p:nvPr/>
        </p:nvSpPr>
        <p:spPr>
          <a:xfrm>
            <a:off x="17662452" y="18775292"/>
            <a:ext cx="454984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1C744A2-9A31-4E6D-845E-C030027A61BF}"/>
              </a:ext>
            </a:extLst>
          </p:cNvPr>
          <p:cNvSpPr/>
          <p:nvPr/>
        </p:nvSpPr>
        <p:spPr>
          <a:xfrm>
            <a:off x="20056992" y="20189318"/>
            <a:ext cx="215530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D6DBA65-8A06-4063-9369-C8CB1EB53255}"/>
              </a:ext>
            </a:extLst>
          </p:cNvPr>
          <p:cNvSpPr txBox="1"/>
          <p:nvPr/>
        </p:nvSpPr>
        <p:spPr>
          <a:xfrm>
            <a:off x="2144598" y="2488178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2004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34A727E-CCB1-43F0-92BF-87E6FA7F65A0}"/>
              </a:ext>
            </a:extLst>
          </p:cNvPr>
          <p:cNvSpPr txBox="1"/>
          <p:nvPr/>
        </p:nvSpPr>
        <p:spPr>
          <a:xfrm>
            <a:off x="22141409" y="2488177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2032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3F92071-54B2-4EF0-B05E-6BA78CF05A26}"/>
              </a:ext>
            </a:extLst>
          </p:cNvPr>
          <p:cNvSpPr txBox="1"/>
          <p:nvPr/>
        </p:nvSpPr>
        <p:spPr>
          <a:xfrm>
            <a:off x="15761549" y="2481333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2024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976673-A7A3-494F-AFFA-33B3DED52DA4}"/>
              </a:ext>
            </a:extLst>
          </p:cNvPr>
          <p:cNvSpPr/>
          <p:nvPr/>
        </p:nvSpPr>
        <p:spPr>
          <a:xfrm>
            <a:off x="3457354" y="17276782"/>
            <a:ext cx="138850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A52DCA-80DD-4EB0-918F-BBEDF02C6D19}"/>
              </a:ext>
            </a:extLst>
          </p:cNvPr>
          <p:cNvSpPr/>
          <p:nvPr/>
        </p:nvSpPr>
        <p:spPr>
          <a:xfrm>
            <a:off x="3223437" y="18924148"/>
            <a:ext cx="1413244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93FE91-C04F-45CD-8770-E2F51964AEBB}"/>
              </a:ext>
            </a:extLst>
          </p:cNvPr>
          <p:cNvSpPr/>
          <p:nvPr/>
        </p:nvSpPr>
        <p:spPr>
          <a:xfrm>
            <a:off x="3457354" y="20330292"/>
            <a:ext cx="1388503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1EAE70-AFF5-4037-A888-190EE7E9DE97}"/>
              </a:ext>
            </a:extLst>
          </p:cNvPr>
          <p:cNvSpPr/>
          <p:nvPr/>
        </p:nvSpPr>
        <p:spPr>
          <a:xfrm>
            <a:off x="3223438" y="21736436"/>
            <a:ext cx="44107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ACAF02-68AB-405D-AD71-3E6414E7D222}"/>
              </a:ext>
            </a:extLst>
          </p:cNvPr>
          <p:cNvSpPr/>
          <p:nvPr/>
        </p:nvSpPr>
        <p:spPr>
          <a:xfrm>
            <a:off x="3335970" y="23516894"/>
            <a:ext cx="40004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F47D71-C9A6-41DF-BA23-1DF845F3CE55}"/>
              </a:ext>
            </a:extLst>
          </p:cNvPr>
          <p:cNvSpPr/>
          <p:nvPr/>
        </p:nvSpPr>
        <p:spPr>
          <a:xfrm>
            <a:off x="3281037" y="6554708"/>
            <a:ext cx="52403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CCC812-E6BD-4B28-8F5B-2AA92D127AE0}"/>
              </a:ext>
            </a:extLst>
          </p:cNvPr>
          <p:cNvSpPr/>
          <p:nvPr/>
        </p:nvSpPr>
        <p:spPr>
          <a:xfrm>
            <a:off x="8272129" y="1671731"/>
            <a:ext cx="90837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9894F6-EC54-46D4-8267-D7D0F483851F}"/>
              </a:ext>
            </a:extLst>
          </p:cNvPr>
          <p:cNvSpPr/>
          <p:nvPr/>
        </p:nvSpPr>
        <p:spPr>
          <a:xfrm>
            <a:off x="7634178" y="9486439"/>
            <a:ext cx="97082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F8B01A4-21BB-46FC-96CD-D4B163853CCD}"/>
              </a:ext>
            </a:extLst>
          </p:cNvPr>
          <p:cNvSpPr/>
          <p:nvPr/>
        </p:nvSpPr>
        <p:spPr>
          <a:xfrm>
            <a:off x="7634178" y="11158170"/>
            <a:ext cx="97082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57DE69-6D09-45BD-AD27-B28E82671B62}"/>
              </a:ext>
            </a:extLst>
          </p:cNvPr>
          <p:cNvSpPr/>
          <p:nvPr/>
        </p:nvSpPr>
        <p:spPr>
          <a:xfrm>
            <a:off x="7792290" y="21736436"/>
            <a:ext cx="95635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98EF9A-0A4C-46FB-854B-090CFC27BAC5}"/>
              </a:ext>
            </a:extLst>
          </p:cNvPr>
          <p:cNvSpPr/>
          <p:nvPr/>
        </p:nvSpPr>
        <p:spPr>
          <a:xfrm>
            <a:off x="7778800" y="23288724"/>
            <a:ext cx="95635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F86FAA-AC75-4D71-B1BD-3FD31C201FE0}"/>
              </a:ext>
            </a:extLst>
          </p:cNvPr>
          <p:cNvSpPr/>
          <p:nvPr/>
        </p:nvSpPr>
        <p:spPr>
          <a:xfrm>
            <a:off x="9888279" y="15629416"/>
            <a:ext cx="746759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C6FDCE-6547-44B5-A0D7-72D60DDF6A70}"/>
              </a:ext>
            </a:extLst>
          </p:cNvPr>
          <p:cNvSpPr/>
          <p:nvPr/>
        </p:nvSpPr>
        <p:spPr>
          <a:xfrm>
            <a:off x="10040679" y="14217476"/>
            <a:ext cx="731519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310E3A-007E-4C86-8939-A561F50DB71E}"/>
              </a:ext>
            </a:extLst>
          </p:cNvPr>
          <p:cNvSpPr/>
          <p:nvPr/>
        </p:nvSpPr>
        <p:spPr>
          <a:xfrm>
            <a:off x="10040680" y="12751611"/>
            <a:ext cx="730170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D3F524E-CF53-432D-A00C-5896B47C293B}"/>
              </a:ext>
            </a:extLst>
          </p:cNvPr>
          <p:cNvSpPr/>
          <p:nvPr/>
        </p:nvSpPr>
        <p:spPr>
          <a:xfrm>
            <a:off x="20211289" y="1671731"/>
            <a:ext cx="22424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07ADB8-0782-47F1-BE5D-29F74D8747CC}"/>
              </a:ext>
            </a:extLst>
          </p:cNvPr>
          <p:cNvSpPr/>
          <p:nvPr/>
        </p:nvSpPr>
        <p:spPr>
          <a:xfrm>
            <a:off x="19003253" y="9638838"/>
            <a:ext cx="3482674" cy="1325707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2B473A-A4E8-4E54-9791-9F9DB56F6760}"/>
              </a:ext>
            </a:extLst>
          </p:cNvPr>
          <p:cNvSpPr/>
          <p:nvPr/>
        </p:nvSpPr>
        <p:spPr>
          <a:xfrm>
            <a:off x="18999200" y="11250463"/>
            <a:ext cx="3482674" cy="1325707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9AE5EC3-0BBF-4FE1-AA13-3A995CCCB1FB}"/>
              </a:ext>
            </a:extLst>
          </p:cNvPr>
          <p:cNvSpPr/>
          <p:nvPr/>
        </p:nvSpPr>
        <p:spPr>
          <a:xfrm>
            <a:off x="18999200" y="12685903"/>
            <a:ext cx="3482674" cy="1325707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0AE2C3-6880-4F8E-A135-397EBA5F679C}"/>
              </a:ext>
            </a:extLst>
          </p:cNvPr>
          <p:cNvSpPr/>
          <p:nvPr/>
        </p:nvSpPr>
        <p:spPr>
          <a:xfrm>
            <a:off x="19003253" y="14369415"/>
            <a:ext cx="3482674" cy="1325707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852E52-8328-44D5-AEA4-B9DDFD5D04CE}"/>
              </a:ext>
            </a:extLst>
          </p:cNvPr>
          <p:cNvSpPr/>
          <p:nvPr/>
        </p:nvSpPr>
        <p:spPr>
          <a:xfrm>
            <a:off x="19003253" y="15749127"/>
            <a:ext cx="3482674" cy="1325707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9E91A1-FA7A-492C-A43D-C72116F97070}"/>
              </a:ext>
            </a:extLst>
          </p:cNvPr>
          <p:cNvSpPr/>
          <p:nvPr/>
        </p:nvSpPr>
        <p:spPr>
          <a:xfrm>
            <a:off x="18999993" y="17284153"/>
            <a:ext cx="3485933" cy="132570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7A8D6A4-157F-43F4-9D7E-507CF7ADBE6A}"/>
              </a:ext>
            </a:extLst>
          </p:cNvPr>
          <p:cNvSpPr/>
          <p:nvPr/>
        </p:nvSpPr>
        <p:spPr>
          <a:xfrm>
            <a:off x="18995941" y="18938891"/>
            <a:ext cx="3485933" cy="132570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386A18E-2311-4EA0-8DE5-08F0BA4C8A7F}"/>
              </a:ext>
            </a:extLst>
          </p:cNvPr>
          <p:cNvSpPr/>
          <p:nvPr/>
        </p:nvSpPr>
        <p:spPr>
          <a:xfrm>
            <a:off x="19004047" y="20426187"/>
            <a:ext cx="3485933" cy="132570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1B56246-F501-4E82-A8E7-C83FE24190A5}"/>
              </a:ext>
            </a:extLst>
          </p:cNvPr>
          <p:cNvSpPr/>
          <p:nvPr/>
        </p:nvSpPr>
        <p:spPr>
          <a:xfrm>
            <a:off x="18995940" y="21782817"/>
            <a:ext cx="3485933" cy="132570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3CEA3BC-FABC-44F7-85B7-43A6036279E8}"/>
              </a:ext>
            </a:extLst>
          </p:cNvPr>
          <p:cNvSpPr/>
          <p:nvPr/>
        </p:nvSpPr>
        <p:spPr>
          <a:xfrm>
            <a:off x="18967850" y="23317843"/>
            <a:ext cx="3485933" cy="132570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DE7590-4F9E-4770-AC34-6EF986DAA97D}"/>
              </a:ext>
            </a:extLst>
          </p:cNvPr>
          <p:cNvSpPr/>
          <p:nvPr/>
        </p:nvSpPr>
        <p:spPr>
          <a:xfrm>
            <a:off x="20243432" y="3242748"/>
            <a:ext cx="22424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58DF9AB-4B9C-44B4-825F-95FA594CA6C9}"/>
              </a:ext>
            </a:extLst>
          </p:cNvPr>
          <p:cNvSpPr/>
          <p:nvPr/>
        </p:nvSpPr>
        <p:spPr>
          <a:xfrm>
            <a:off x="20211289" y="4766446"/>
            <a:ext cx="22424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FE9852-4CC7-4965-9E72-71B089858DF9}"/>
              </a:ext>
            </a:extLst>
          </p:cNvPr>
          <p:cNvSpPr/>
          <p:nvPr/>
        </p:nvSpPr>
        <p:spPr>
          <a:xfrm>
            <a:off x="20211289" y="6289978"/>
            <a:ext cx="22424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39F0558-4270-4BE6-AF5F-49DD8CA4F72C}"/>
              </a:ext>
            </a:extLst>
          </p:cNvPr>
          <p:cNvSpPr/>
          <p:nvPr/>
        </p:nvSpPr>
        <p:spPr>
          <a:xfrm>
            <a:off x="20239379" y="7959103"/>
            <a:ext cx="22424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3E2B999-863F-4CF8-9134-2B17B495A861}"/>
              </a:ext>
            </a:extLst>
          </p:cNvPr>
          <p:cNvSpPr txBox="1"/>
          <p:nvPr/>
        </p:nvSpPr>
        <p:spPr>
          <a:xfrm>
            <a:off x="2205210" y="2488177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2032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B6C489A-B11E-4624-828C-DAD63304A873}"/>
              </a:ext>
            </a:extLst>
          </p:cNvPr>
          <p:cNvSpPr txBox="1"/>
          <p:nvPr/>
        </p:nvSpPr>
        <p:spPr>
          <a:xfrm>
            <a:off x="17645359" y="2483717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2052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9329F40-A46F-47D6-91A9-82C429B57B3F}"/>
              </a:ext>
            </a:extLst>
          </p:cNvPr>
          <p:cNvSpPr txBox="1"/>
          <p:nvPr/>
        </p:nvSpPr>
        <p:spPr>
          <a:xfrm>
            <a:off x="17645359" y="2524177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2848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90C86D0-0D3B-4E5B-B73E-B16423D09453}"/>
              </a:ext>
            </a:extLst>
          </p:cNvPr>
          <p:cNvSpPr txBox="1"/>
          <p:nvPr/>
        </p:nvSpPr>
        <p:spPr>
          <a:xfrm>
            <a:off x="21944669" y="2480245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2856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2252DAC-4678-4FDF-B45B-BB26CCCF0DE3}"/>
              </a:ext>
            </a:extLst>
          </p:cNvPr>
          <p:cNvSpPr/>
          <p:nvPr/>
        </p:nvSpPr>
        <p:spPr>
          <a:xfrm>
            <a:off x="3285469" y="1547735"/>
            <a:ext cx="85255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42E42D-4509-47B3-9A5D-E6D26C4296B7}"/>
              </a:ext>
            </a:extLst>
          </p:cNvPr>
          <p:cNvSpPr/>
          <p:nvPr/>
        </p:nvSpPr>
        <p:spPr>
          <a:xfrm>
            <a:off x="3108436" y="9493366"/>
            <a:ext cx="852552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275FE4-8B38-40CB-B8C1-3985978D7193}"/>
              </a:ext>
            </a:extLst>
          </p:cNvPr>
          <p:cNvSpPr/>
          <p:nvPr/>
        </p:nvSpPr>
        <p:spPr>
          <a:xfrm>
            <a:off x="3104383" y="11104991"/>
            <a:ext cx="852552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B06001-BDD4-45E6-BFBB-E5F180EB8384}"/>
              </a:ext>
            </a:extLst>
          </p:cNvPr>
          <p:cNvSpPr/>
          <p:nvPr/>
        </p:nvSpPr>
        <p:spPr>
          <a:xfrm>
            <a:off x="3104383" y="12540431"/>
            <a:ext cx="85295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9F002A-316B-4605-95A0-71F19AF8419C}"/>
              </a:ext>
            </a:extLst>
          </p:cNvPr>
          <p:cNvSpPr/>
          <p:nvPr/>
        </p:nvSpPr>
        <p:spPr>
          <a:xfrm>
            <a:off x="3108437" y="14223943"/>
            <a:ext cx="87025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0A95B8-4FC8-4D9A-85A1-B98229819CB3}"/>
              </a:ext>
            </a:extLst>
          </p:cNvPr>
          <p:cNvSpPr/>
          <p:nvPr/>
        </p:nvSpPr>
        <p:spPr>
          <a:xfrm>
            <a:off x="3108436" y="15603655"/>
            <a:ext cx="87025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B04EBF-C48A-4467-BD3C-A685F314C405}"/>
              </a:ext>
            </a:extLst>
          </p:cNvPr>
          <p:cNvSpPr/>
          <p:nvPr/>
        </p:nvSpPr>
        <p:spPr>
          <a:xfrm>
            <a:off x="3104383" y="17138681"/>
            <a:ext cx="85295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C4219F-379B-4AF3-8E4C-CD63BE6C7D9A}"/>
              </a:ext>
            </a:extLst>
          </p:cNvPr>
          <p:cNvSpPr/>
          <p:nvPr/>
        </p:nvSpPr>
        <p:spPr>
          <a:xfrm>
            <a:off x="3100331" y="18793419"/>
            <a:ext cx="85336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300353-6F74-4328-A549-691843CC60D9}"/>
              </a:ext>
            </a:extLst>
          </p:cNvPr>
          <p:cNvSpPr/>
          <p:nvPr/>
        </p:nvSpPr>
        <p:spPr>
          <a:xfrm>
            <a:off x="3108437" y="20280715"/>
            <a:ext cx="852552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A96482-A456-487C-9FD9-280F540D8774}"/>
              </a:ext>
            </a:extLst>
          </p:cNvPr>
          <p:cNvSpPr/>
          <p:nvPr/>
        </p:nvSpPr>
        <p:spPr>
          <a:xfrm>
            <a:off x="3072240" y="21792659"/>
            <a:ext cx="85617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3D8958-8375-4A9D-A77B-B714BA8FEB6A}"/>
              </a:ext>
            </a:extLst>
          </p:cNvPr>
          <p:cNvSpPr/>
          <p:nvPr/>
        </p:nvSpPr>
        <p:spPr>
          <a:xfrm>
            <a:off x="3072240" y="23391669"/>
            <a:ext cx="85617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525C817-F082-4C1E-905B-7E9AF3090F45}"/>
              </a:ext>
            </a:extLst>
          </p:cNvPr>
          <p:cNvSpPr/>
          <p:nvPr/>
        </p:nvSpPr>
        <p:spPr>
          <a:xfrm>
            <a:off x="3285468" y="3241261"/>
            <a:ext cx="85255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B4E73-A73B-40B0-BD14-D127D4F09EB9}"/>
              </a:ext>
            </a:extLst>
          </p:cNvPr>
          <p:cNvSpPr/>
          <p:nvPr/>
        </p:nvSpPr>
        <p:spPr>
          <a:xfrm>
            <a:off x="3285469" y="4725918"/>
            <a:ext cx="85255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6F6394-F89C-41AE-849F-FD54BB43FF23}"/>
              </a:ext>
            </a:extLst>
          </p:cNvPr>
          <p:cNvSpPr/>
          <p:nvPr/>
        </p:nvSpPr>
        <p:spPr>
          <a:xfrm>
            <a:off x="3285468" y="6164307"/>
            <a:ext cx="852552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6C6DFC-B147-46B3-A393-24473D636518}"/>
              </a:ext>
            </a:extLst>
          </p:cNvPr>
          <p:cNvSpPr/>
          <p:nvPr/>
        </p:nvSpPr>
        <p:spPr>
          <a:xfrm>
            <a:off x="3285469" y="7857833"/>
            <a:ext cx="852552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92C067-F3BC-4C5E-8CAE-B568BFFC4F95}"/>
              </a:ext>
            </a:extLst>
          </p:cNvPr>
          <p:cNvSpPr/>
          <p:nvPr/>
        </p:nvSpPr>
        <p:spPr>
          <a:xfrm>
            <a:off x="13092544" y="17138681"/>
            <a:ext cx="938468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4C34ED3-8428-4ADF-8E3D-B0386FE98F74}"/>
              </a:ext>
            </a:extLst>
          </p:cNvPr>
          <p:cNvSpPr/>
          <p:nvPr/>
        </p:nvSpPr>
        <p:spPr>
          <a:xfrm>
            <a:off x="12935640" y="18551081"/>
            <a:ext cx="938468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2ECD7DF-870E-4920-B1AB-FAFA625624D0}"/>
              </a:ext>
            </a:extLst>
          </p:cNvPr>
          <p:cNvSpPr/>
          <p:nvPr/>
        </p:nvSpPr>
        <p:spPr>
          <a:xfrm>
            <a:off x="15253855" y="20280715"/>
            <a:ext cx="721886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B98F3C-0AAA-4253-B85B-134DD470865C}"/>
              </a:ext>
            </a:extLst>
          </p:cNvPr>
          <p:cNvSpPr/>
          <p:nvPr/>
        </p:nvSpPr>
        <p:spPr>
          <a:xfrm>
            <a:off x="15253855" y="21693115"/>
            <a:ext cx="721886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F992DE5-5D37-4B8C-8C6B-7F28221AD9DC}"/>
              </a:ext>
            </a:extLst>
          </p:cNvPr>
          <p:cNvSpPr/>
          <p:nvPr/>
        </p:nvSpPr>
        <p:spPr>
          <a:xfrm>
            <a:off x="15253855" y="1547735"/>
            <a:ext cx="722337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F8469A0-A80C-4652-A41B-6CFB74F78DCE}"/>
              </a:ext>
            </a:extLst>
          </p:cNvPr>
          <p:cNvSpPr txBox="1"/>
          <p:nvPr/>
        </p:nvSpPr>
        <p:spPr>
          <a:xfrm>
            <a:off x="2082104" y="2490370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2856</a:t>
            </a:r>
            <a:endParaRPr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5906671-2E48-4A30-A7C1-76024723FA7D}"/>
              </a:ext>
            </a:extLst>
          </p:cNvPr>
          <p:cNvSpPr txBox="1"/>
          <p:nvPr/>
        </p:nvSpPr>
        <p:spPr>
          <a:xfrm>
            <a:off x="21963609" y="2483057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2896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0596DFA-1742-4FE1-A71A-CAA12B540057}"/>
              </a:ext>
            </a:extLst>
          </p:cNvPr>
          <p:cNvSpPr/>
          <p:nvPr/>
        </p:nvSpPr>
        <p:spPr>
          <a:xfrm>
            <a:off x="4260273" y="1713990"/>
            <a:ext cx="544483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E52B8D-42B9-45D4-9A9D-18C2A8D826FC}"/>
              </a:ext>
            </a:extLst>
          </p:cNvPr>
          <p:cNvSpPr/>
          <p:nvPr/>
        </p:nvSpPr>
        <p:spPr>
          <a:xfrm>
            <a:off x="4260273" y="3427980"/>
            <a:ext cx="544483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966D69-718E-41AF-B191-0BD22098DEF1}"/>
              </a:ext>
            </a:extLst>
          </p:cNvPr>
          <p:cNvSpPr/>
          <p:nvPr/>
        </p:nvSpPr>
        <p:spPr>
          <a:xfrm>
            <a:off x="3394363" y="9752580"/>
            <a:ext cx="718358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3D9D7D-5810-492E-9A6E-245AF16E8E51}"/>
              </a:ext>
            </a:extLst>
          </p:cNvPr>
          <p:cNvSpPr/>
          <p:nvPr/>
        </p:nvSpPr>
        <p:spPr>
          <a:xfrm>
            <a:off x="3390900" y="11466570"/>
            <a:ext cx="718358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DE47A2-99D8-443A-B2A4-13A8E76AF504}"/>
              </a:ext>
            </a:extLst>
          </p:cNvPr>
          <p:cNvSpPr/>
          <p:nvPr/>
        </p:nvSpPr>
        <p:spPr>
          <a:xfrm>
            <a:off x="3394363" y="12878970"/>
            <a:ext cx="631074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D80EE3-8D35-4E3C-9B09-01C8F7791CC6}"/>
              </a:ext>
            </a:extLst>
          </p:cNvPr>
          <p:cNvSpPr/>
          <p:nvPr/>
        </p:nvSpPr>
        <p:spPr>
          <a:xfrm>
            <a:off x="3394363" y="14406307"/>
            <a:ext cx="718358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AEBC6B-5A3B-4504-9B01-BA1709E35959}"/>
              </a:ext>
            </a:extLst>
          </p:cNvPr>
          <p:cNvSpPr/>
          <p:nvPr/>
        </p:nvSpPr>
        <p:spPr>
          <a:xfrm>
            <a:off x="9705109" y="13031370"/>
            <a:ext cx="110351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3BB527-FF14-4D5F-9D43-CA755EB8216E}"/>
              </a:ext>
            </a:extLst>
          </p:cNvPr>
          <p:cNvSpPr/>
          <p:nvPr/>
        </p:nvSpPr>
        <p:spPr>
          <a:xfrm>
            <a:off x="10814437" y="3427980"/>
            <a:ext cx="1162992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E45E99-2457-4484-941F-12D4700311A8}"/>
              </a:ext>
            </a:extLst>
          </p:cNvPr>
          <p:cNvSpPr/>
          <p:nvPr/>
        </p:nvSpPr>
        <p:spPr>
          <a:xfrm>
            <a:off x="10814436" y="5100331"/>
            <a:ext cx="1162992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55B1C8-10E2-4E15-8976-4E06058802AF}"/>
              </a:ext>
            </a:extLst>
          </p:cNvPr>
          <p:cNvSpPr/>
          <p:nvPr/>
        </p:nvSpPr>
        <p:spPr>
          <a:xfrm>
            <a:off x="10814435" y="6772682"/>
            <a:ext cx="1162992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7CAAE3-FD2E-43FF-A650-946795D8FD07}"/>
              </a:ext>
            </a:extLst>
          </p:cNvPr>
          <p:cNvSpPr/>
          <p:nvPr/>
        </p:nvSpPr>
        <p:spPr>
          <a:xfrm>
            <a:off x="10814434" y="8234030"/>
            <a:ext cx="1162992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FFBAA9-D3AD-4BBE-BFAC-33B72731CB6E}"/>
              </a:ext>
            </a:extLst>
          </p:cNvPr>
          <p:cNvSpPr/>
          <p:nvPr/>
        </p:nvSpPr>
        <p:spPr>
          <a:xfrm>
            <a:off x="10814433" y="14530257"/>
            <a:ext cx="1162992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D54185-5F58-45B5-9156-A917D9768265}"/>
              </a:ext>
            </a:extLst>
          </p:cNvPr>
          <p:cNvSpPr/>
          <p:nvPr/>
        </p:nvSpPr>
        <p:spPr>
          <a:xfrm>
            <a:off x="21239018" y="11586447"/>
            <a:ext cx="14200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BCF093-D253-498C-8CA6-41D3FCB6AA96}"/>
              </a:ext>
            </a:extLst>
          </p:cNvPr>
          <p:cNvSpPr/>
          <p:nvPr/>
        </p:nvSpPr>
        <p:spPr>
          <a:xfrm>
            <a:off x="3103418" y="23563140"/>
            <a:ext cx="87075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5ED644-FE70-4EFE-A4A0-4D695FA8E7E0}"/>
              </a:ext>
            </a:extLst>
          </p:cNvPr>
          <p:cNvSpPr/>
          <p:nvPr/>
        </p:nvSpPr>
        <p:spPr>
          <a:xfrm>
            <a:off x="12919363" y="21932939"/>
            <a:ext cx="87075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3F92CE-335C-4B43-A4D5-487A0E8215E8}"/>
              </a:ext>
            </a:extLst>
          </p:cNvPr>
          <p:cNvSpPr/>
          <p:nvPr/>
        </p:nvSpPr>
        <p:spPr>
          <a:xfrm>
            <a:off x="3390900" y="17390863"/>
            <a:ext cx="1905346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46A92BE-B6D5-4299-89DF-5F8819DB5D5A}"/>
              </a:ext>
            </a:extLst>
          </p:cNvPr>
          <p:cNvSpPr/>
          <p:nvPr/>
        </p:nvSpPr>
        <p:spPr>
          <a:xfrm>
            <a:off x="3394363" y="18918200"/>
            <a:ext cx="1905346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5A53E22-A994-4544-B9E8-BC0BBFFDE344}"/>
              </a:ext>
            </a:extLst>
          </p:cNvPr>
          <p:cNvSpPr/>
          <p:nvPr/>
        </p:nvSpPr>
        <p:spPr>
          <a:xfrm>
            <a:off x="3390896" y="20556117"/>
            <a:ext cx="1905346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E376B4-C346-45DE-B823-9AFAA00D416D}"/>
              </a:ext>
            </a:extLst>
          </p:cNvPr>
          <p:cNvSpPr/>
          <p:nvPr/>
        </p:nvSpPr>
        <p:spPr>
          <a:xfrm>
            <a:off x="3390896" y="24975540"/>
            <a:ext cx="1040823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E88D1B-F7AA-4A33-AA70-D4AAFE153EEF}"/>
              </a:ext>
            </a:extLst>
          </p:cNvPr>
          <p:cNvSpPr/>
          <p:nvPr/>
        </p:nvSpPr>
        <p:spPr>
          <a:xfrm>
            <a:off x="3255817" y="26526982"/>
            <a:ext cx="105433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AB8032-2989-4229-9B9E-3C0D1CB77750}"/>
              </a:ext>
            </a:extLst>
          </p:cNvPr>
          <p:cNvSpPr/>
          <p:nvPr/>
        </p:nvSpPr>
        <p:spPr>
          <a:xfrm>
            <a:off x="13951528" y="24823140"/>
            <a:ext cx="8707582" cy="14124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B7F51B-081A-4E46-9FB1-78481F08AE2A}"/>
              </a:ext>
            </a:extLst>
          </p:cNvPr>
          <p:cNvSpPr/>
          <p:nvPr/>
        </p:nvSpPr>
        <p:spPr>
          <a:xfrm>
            <a:off x="16189036" y="26577879"/>
            <a:ext cx="61341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FCA6374-245B-4419-A756-2F1D5CFF2932}"/>
              </a:ext>
            </a:extLst>
          </p:cNvPr>
          <p:cNvSpPr/>
          <p:nvPr/>
        </p:nvSpPr>
        <p:spPr>
          <a:xfrm>
            <a:off x="13951528" y="23530107"/>
            <a:ext cx="8456468" cy="1153991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2DF9582-7781-409A-BDC0-447F2F2849D6}"/>
              </a:ext>
            </a:extLst>
          </p:cNvPr>
          <p:cNvSpPr txBox="1"/>
          <p:nvPr/>
        </p:nvSpPr>
        <p:spPr>
          <a:xfrm>
            <a:off x="21898882" y="1594684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2928</a:t>
            </a:r>
            <a:endParaRPr lang="zh-TW" altLang="en-US" sz="3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8A05896-5941-40EE-93F7-210CB325EBE2}"/>
              </a:ext>
            </a:extLst>
          </p:cNvPr>
          <p:cNvSpPr txBox="1"/>
          <p:nvPr/>
        </p:nvSpPr>
        <p:spPr>
          <a:xfrm>
            <a:off x="2085191" y="1612683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2896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78DAF41-C546-4766-8A0B-841B79A38083}"/>
              </a:ext>
            </a:extLst>
          </p:cNvPr>
          <p:cNvSpPr txBox="1"/>
          <p:nvPr/>
        </p:nvSpPr>
        <p:spPr>
          <a:xfrm>
            <a:off x="2254763" y="2791569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2928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DD21AB-0A1C-4425-8A9E-D4EA37C8832A}"/>
              </a:ext>
            </a:extLst>
          </p:cNvPr>
          <p:cNvSpPr txBox="1"/>
          <p:nvPr/>
        </p:nvSpPr>
        <p:spPr>
          <a:xfrm>
            <a:off x="21814024" y="27940876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2956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E60FE4-1F0B-40BA-8F29-BCEF2EDABF1E}"/>
              </a:ext>
            </a:extLst>
          </p:cNvPr>
          <p:cNvSpPr/>
          <p:nvPr/>
        </p:nvSpPr>
        <p:spPr>
          <a:xfrm>
            <a:off x="3325091" y="1547735"/>
            <a:ext cx="1623059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E0ECB2-3478-49E0-A480-39079B227D63}"/>
              </a:ext>
            </a:extLst>
          </p:cNvPr>
          <p:cNvSpPr/>
          <p:nvPr/>
        </p:nvSpPr>
        <p:spPr>
          <a:xfrm>
            <a:off x="3325091" y="3095470"/>
            <a:ext cx="1623059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AB39F0-EA9F-4AF7-B9AD-FDF8D8217842}"/>
              </a:ext>
            </a:extLst>
          </p:cNvPr>
          <p:cNvSpPr/>
          <p:nvPr/>
        </p:nvSpPr>
        <p:spPr>
          <a:xfrm>
            <a:off x="3325090" y="4507870"/>
            <a:ext cx="1623059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AE693F-20E6-43A2-A2DF-66C29F8CA346}"/>
              </a:ext>
            </a:extLst>
          </p:cNvPr>
          <p:cNvSpPr/>
          <p:nvPr/>
        </p:nvSpPr>
        <p:spPr>
          <a:xfrm>
            <a:off x="5382491" y="16999347"/>
            <a:ext cx="1432559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9EDE90-AD9D-4787-B4D4-D8DFC5A80DD8}"/>
              </a:ext>
            </a:extLst>
          </p:cNvPr>
          <p:cNvSpPr/>
          <p:nvPr/>
        </p:nvSpPr>
        <p:spPr>
          <a:xfrm>
            <a:off x="3325090" y="20458958"/>
            <a:ext cx="17872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059800-7749-47A0-9D6D-95E22389C993}"/>
              </a:ext>
            </a:extLst>
          </p:cNvPr>
          <p:cNvSpPr/>
          <p:nvPr/>
        </p:nvSpPr>
        <p:spPr>
          <a:xfrm>
            <a:off x="3325090" y="18772728"/>
            <a:ext cx="178723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5AEA3D-CF89-4B53-A761-D5DD69A0C8BD}"/>
              </a:ext>
            </a:extLst>
          </p:cNvPr>
          <p:cNvSpPr/>
          <p:nvPr/>
        </p:nvSpPr>
        <p:spPr>
          <a:xfrm>
            <a:off x="3477490" y="21871358"/>
            <a:ext cx="17872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78C786A-47C0-4444-8532-11C208EC03F0}"/>
              </a:ext>
            </a:extLst>
          </p:cNvPr>
          <p:cNvSpPr/>
          <p:nvPr/>
        </p:nvSpPr>
        <p:spPr>
          <a:xfrm>
            <a:off x="4232561" y="23288661"/>
            <a:ext cx="132657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059871-A99D-40BC-9452-FA2886AEB433}"/>
              </a:ext>
            </a:extLst>
          </p:cNvPr>
          <p:cNvSpPr/>
          <p:nvPr/>
        </p:nvSpPr>
        <p:spPr>
          <a:xfrm>
            <a:off x="6068288" y="21718958"/>
            <a:ext cx="134874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75745C0-8ACA-4945-BD16-3005A02E50AA}"/>
              </a:ext>
            </a:extLst>
          </p:cNvPr>
          <p:cNvSpPr/>
          <p:nvPr/>
        </p:nvSpPr>
        <p:spPr>
          <a:xfrm>
            <a:off x="5860473" y="18772728"/>
            <a:ext cx="138476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491282F-EE63-49F3-9BF1-CDFB7171C991}"/>
              </a:ext>
            </a:extLst>
          </p:cNvPr>
          <p:cNvSpPr/>
          <p:nvPr/>
        </p:nvSpPr>
        <p:spPr>
          <a:xfrm>
            <a:off x="8146472" y="20185128"/>
            <a:ext cx="114300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20D089-57E9-4397-A0F5-A1517B9C59B8}"/>
              </a:ext>
            </a:extLst>
          </p:cNvPr>
          <p:cNvSpPr/>
          <p:nvPr/>
        </p:nvSpPr>
        <p:spPr>
          <a:xfrm>
            <a:off x="19708089" y="9638839"/>
            <a:ext cx="2777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182337-F65B-4E67-AB00-4DE99291B890}"/>
              </a:ext>
            </a:extLst>
          </p:cNvPr>
          <p:cNvSpPr/>
          <p:nvPr/>
        </p:nvSpPr>
        <p:spPr>
          <a:xfrm>
            <a:off x="19708088" y="11111954"/>
            <a:ext cx="2777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1CAFC3-30A3-405F-8AE6-6B4809B08303}"/>
              </a:ext>
            </a:extLst>
          </p:cNvPr>
          <p:cNvSpPr/>
          <p:nvPr/>
        </p:nvSpPr>
        <p:spPr>
          <a:xfrm>
            <a:off x="19683840" y="12598974"/>
            <a:ext cx="2777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84E269F-B1DD-41D3-8116-ADFAB08E3A2D}"/>
              </a:ext>
            </a:extLst>
          </p:cNvPr>
          <p:cNvSpPr/>
          <p:nvPr/>
        </p:nvSpPr>
        <p:spPr>
          <a:xfrm>
            <a:off x="19708090" y="14191612"/>
            <a:ext cx="2777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829A25-26F5-480E-AC62-D5C2CED54466}"/>
              </a:ext>
            </a:extLst>
          </p:cNvPr>
          <p:cNvSpPr/>
          <p:nvPr/>
        </p:nvSpPr>
        <p:spPr>
          <a:xfrm>
            <a:off x="19708090" y="15604012"/>
            <a:ext cx="2777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E84C25A-3CC0-4DE5-9231-4288BA6F203C}"/>
              </a:ext>
            </a:extLst>
          </p:cNvPr>
          <p:cNvSpPr/>
          <p:nvPr/>
        </p:nvSpPr>
        <p:spPr>
          <a:xfrm>
            <a:off x="19708090" y="23288661"/>
            <a:ext cx="27535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D67B72-E66D-4E7F-9466-A12C4F031700}"/>
              </a:ext>
            </a:extLst>
          </p:cNvPr>
          <p:cNvSpPr/>
          <p:nvPr/>
        </p:nvSpPr>
        <p:spPr>
          <a:xfrm>
            <a:off x="18620509" y="6102453"/>
            <a:ext cx="38654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66179D9-3D7B-474F-9531-550344205E9D}"/>
              </a:ext>
            </a:extLst>
          </p:cNvPr>
          <p:cNvSpPr/>
          <p:nvPr/>
        </p:nvSpPr>
        <p:spPr>
          <a:xfrm>
            <a:off x="20573999" y="4687305"/>
            <a:ext cx="18876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37A6298-08F5-43D2-9E68-CDA1BB7ED95A}"/>
              </a:ext>
            </a:extLst>
          </p:cNvPr>
          <p:cNvSpPr/>
          <p:nvPr/>
        </p:nvSpPr>
        <p:spPr>
          <a:xfrm>
            <a:off x="19860491" y="1659112"/>
            <a:ext cx="26011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A7136E-BCDE-4A62-8394-54B327922A24}"/>
              </a:ext>
            </a:extLst>
          </p:cNvPr>
          <p:cNvSpPr/>
          <p:nvPr/>
        </p:nvSpPr>
        <p:spPr>
          <a:xfrm>
            <a:off x="19796413" y="17151747"/>
            <a:ext cx="26011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138E2A-BEC2-4E14-A125-CE430A8BA86A}"/>
              </a:ext>
            </a:extLst>
          </p:cNvPr>
          <p:cNvSpPr/>
          <p:nvPr/>
        </p:nvSpPr>
        <p:spPr>
          <a:xfrm>
            <a:off x="20573998" y="20174419"/>
            <a:ext cx="18114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0CB370E-9DB6-453F-8601-6230842CEF2C}"/>
              </a:ext>
            </a:extLst>
          </p:cNvPr>
          <p:cNvSpPr/>
          <p:nvPr/>
        </p:nvSpPr>
        <p:spPr>
          <a:xfrm>
            <a:off x="19777367" y="21740926"/>
            <a:ext cx="26011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EEF694D-6D77-44AD-9995-D4F1CBD7EB5B}"/>
              </a:ext>
            </a:extLst>
          </p:cNvPr>
          <p:cNvSpPr/>
          <p:nvPr/>
        </p:nvSpPr>
        <p:spPr>
          <a:xfrm>
            <a:off x="19732340" y="7767042"/>
            <a:ext cx="275358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68101FD-D254-4CAB-9FAA-31B4E4538CEF}"/>
              </a:ext>
            </a:extLst>
          </p:cNvPr>
          <p:cNvSpPr txBox="1"/>
          <p:nvPr/>
        </p:nvSpPr>
        <p:spPr>
          <a:xfrm>
            <a:off x="2144696" y="2488639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2956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C999079-AD97-42BD-B976-4347798A079E}"/>
              </a:ext>
            </a:extLst>
          </p:cNvPr>
          <p:cNvSpPr txBox="1"/>
          <p:nvPr/>
        </p:nvSpPr>
        <p:spPr>
          <a:xfrm>
            <a:off x="21976811" y="2476359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2980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292611-F9DA-4451-8F16-63ED8F51CAD9}"/>
              </a:ext>
            </a:extLst>
          </p:cNvPr>
          <p:cNvSpPr/>
          <p:nvPr/>
        </p:nvSpPr>
        <p:spPr>
          <a:xfrm>
            <a:off x="3054554" y="17369051"/>
            <a:ext cx="13177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514CD6-C6C8-48DD-874B-DACF7CD445F1}"/>
              </a:ext>
            </a:extLst>
          </p:cNvPr>
          <p:cNvSpPr/>
          <p:nvPr/>
        </p:nvSpPr>
        <p:spPr>
          <a:xfrm>
            <a:off x="3170276" y="18911742"/>
            <a:ext cx="11630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258ED8-268E-4863-80D4-6C7E44EB97C5}"/>
              </a:ext>
            </a:extLst>
          </p:cNvPr>
          <p:cNvSpPr/>
          <p:nvPr/>
        </p:nvSpPr>
        <p:spPr>
          <a:xfrm>
            <a:off x="3150783" y="1465068"/>
            <a:ext cx="11824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CD03AF-4D1B-45EA-8959-053DB99BE4F6}"/>
              </a:ext>
            </a:extLst>
          </p:cNvPr>
          <p:cNvSpPr/>
          <p:nvPr/>
        </p:nvSpPr>
        <p:spPr>
          <a:xfrm>
            <a:off x="3189771" y="3233825"/>
            <a:ext cx="11824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FE30E9-2008-4914-B122-5EC297C38649}"/>
              </a:ext>
            </a:extLst>
          </p:cNvPr>
          <p:cNvSpPr/>
          <p:nvPr/>
        </p:nvSpPr>
        <p:spPr>
          <a:xfrm>
            <a:off x="3150783" y="4943757"/>
            <a:ext cx="11824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AE46CE-B48E-467E-A6A3-213C184ADC6C}"/>
              </a:ext>
            </a:extLst>
          </p:cNvPr>
          <p:cNvSpPr/>
          <p:nvPr/>
        </p:nvSpPr>
        <p:spPr>
          <a:xfrm>
            <a:off x="3170275" y="9570566"/>
            <a:ext cx="11796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2FD27A-3D2C-407C-BEE4-1B6FE6585B66}"/>
              </a:ext>
            </a:extLst>
          </p:cNvPr>
          <p:cNvSpPr/>
          <p:nvPr/>
        </p:nvSpPr>
        <p:spPr>
          <a:xfrm>
            <a:off x="3150782" y="11147404"/>
            <a:ext cx="11796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DBDCF4-27DA-4632-BCC2-823437742D69}"/>
              </a:ext>
            </a:extLst>
          </p:cNvPr>
          <p:cNvSpPr/>
          <p:nvPr/>
        </p:nvSpPr>
        <p:spPr>
          <a:xfrm>
            <a:off x="3170275" y="12704976"/>
            <a:ext cx="11796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3D6F16-378A-4779-8816-55C64FD58415}"/>
              </a:ext>
            </a:extLst>
          </p:cNvPr>
          <p:cNvSpPr/>
          <p:nvPr/>
        </p:nvSpPr>
        <p:spPr>
          <a:xfrm>
            <a:off x="3137191" y="14240252"/>
            <a:ext cx="11796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8FBEB4-4B33-4BCE-89B7-54B1714B11C0}"/>
              </a:ext>
            </a:extLst>
          </p:cNvPr>
          <p:cNvSpPr/>
          <p:nvPr/>
        </p:nvSpPr>
        <p:spPr>
          <a:xfrm>
            <a:off x="3137190" y="15669266"/>
            <a:ext cx="11796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C0C565-6C9B-4E37-AEE6-C0717A4ABA86}"/>
              </a:ext>
            </a:extLst>
          </p:cNvPr>
          <p:cNvSpPr/>
          <p:nvPr/>
        </p:nvSpPr>
        <p:spPr>
          <a:xfrm>
            <a:off x="4372265" y="17369051"/>
            <a:ext cx="180411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AA5CD3-FDFB-4B38-B3DF-E17F6DBB0683}"/>
              </a:ext>
            </a:extLst>
          </p:cNvPr>
          <p:cNvSpPr/>
          <p:nvPr/>
        </p:nvSpPr>
        <p:spPr>
          <a:xfrm>
            <a:off x="4372265" y="18926623"/>
            <a:ext cx="180411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D91260-486E-47A1-827B-221293C57F03}"/>
              </a:ext>
            </a:extLst>
          </p:cNvPr>
          <p:cNvSpPr/>
          <p:nvPr/>
        </p:nvSpPr>
        <p:spPr>
          <a:xfrm>
            <a:off x="4333278" y="3156234"/>
            <a:ext cx="67883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B895CC-BE85-4630-A581-16386FD73F2F}"/>
              </a:ext>
            </a:extLst>
          </p:cNvPr>
          <p:cNvSpPr/>
          <p:nvPr/>
        </p:nvSpPr>
        <p:spPr>
          <a:xfrm>
            <a:off x="4372265" y="4847400"/>
            <a:ext cx="67883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43ED98-418A-45D0-A0E8-42FB6B828F33}"/>
              </a:ext>
            </a:extLst>
          </p:cNvPr>
          <p:cNvSpPr/>
          <p:nvPr/>
        </p:nvSpPr>
        <p:spPr>
          <a:xfrm>
            <a:off x="4333278" y="6424298"/>
            <a:ext cx="67883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3BFA06F-EECB-45CE-93B1-EB97F06A673A}"/>
              </a:ext>
            </a:extLst>
          </p:cNvPr>
          <p:cNvSpPr/>
          <p:nvPr/>
        </p:nvSpPr>
        <p:spPr>
          <a:xfrm>
            <a:off x="4349904" y="7852243"/>
            <a:ext cx="67883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702ABBC-AEC4-4AA1-BB55-EB193B256C29}"/>
              </a:ext>
            </a:extLst>
          </p:cNvPr>
          <p:cNvSpPr/>
          <p:nvPr/>
        </p:nvSpPr>
        <p:spPr>
          <a:xfrm>
            <a:off x="11330523" y="3502449"/>
            <a:ext cx="110829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A3E87D-6D0F-4D57-8767-29B6A8BBB564}"/>
              </a:ext>
            </a:extLst>
          </p:cNvPr>
          <p:cNvSpPr/>
          <p:nvPr/>
        </p:nvSpPr>
        <p:spPr>
          <a:xfrm>
            <a:off x="4398334" y="9501182"/>
            <a:ext cx="76164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D39920B-4C1F-455C-9ECF-C53843505C6B}"/>
              </a:ext>
            </a:extLst>
          </p:cNvPr>
          <p:cNvSpPr/>
          <p:nvPr/>
        </p:nvSpPr>
        <p:spPr>
          <a:xfrm>
            <a:off x="4288398" y="11158879"/>
            <a:ext cx="76164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FA1DBDC-E57F-4405-920E-F3A502C561F6}"/>
              </a:ext>
            </a:extLst>
          </p:cNvPr>
          <p:cNvSpPr/>
          <p:nvPr/>
        </p:nvSpPr>
        <p:spPr>
          <a:xfrm>
            <a:off x="11330523" y="4965297"/>
            <a:ext cx="110829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FEC5E7-D51F-4FF6-9079-594B400BD67D}"/>
              </a:ext>
            </a:extLst>
          </p:cNvPr>
          <p:cNvSpPr/>
          <p:nvPr/>
        </p:nvSpPr>
        <p:spPr>
          <a:xfrm>
            <a:off x="11330523" y="6457798"/>
            <a:ext cx="110829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5CB2555-1C9E-4EC3-8591-9AA395096E93}"/>
              </a:ext>
            </a:extLst>
          </p:cNvPr>
          <p:cNvSpPr/>
          <p:nvPr/>
        </p:nvSpPr>
        <p:spPr>
          <a:xfrm>
            <a:off x="11171365" y="7885400"/>
            <a:ext cx="110829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B930FC5-4287-46BE-B361-61F6DEC4BA48}"/>
              </a:ext>
            </a:extLst>
          </p:cNvPr>
          <p:cNvSpPr/>
          <p:nvPr/>
        </p:nvSpPr>
        <p:spPr>
          <a:xfrm>
            <a:off x="4278215" y="20382142"/>
            <a:ext cx="67660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19B72F3-636D-41FD-ABBB-882A24DE6FA4}"/>
              </a:ext>
            </a:extLst>
          </p:cNvPr>
          <p:cNvSpPr/>
          <p:nvPr/>
        </p:nvSpPr>
        <p:spPr>
          <a:xfrm>
            <a:off x="4372265" y="21756451"/>
            <a:ext cx="67660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EF19305-32EF-43FC-A306-BD59220F0E01}"/>
              </a:ext>
            </a:extLst>
          </p:cNvPr>
          <p:cNvSpPr/>
          <p:nvPr/>
        </p:nvSpPr>
        <p:spPr>
          <a:xfrm>
            <a:off x="4278216" y="23372901"/>
            <a:ext cx="689315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DD8AF74-6976-4393-A11C-1A36B2DA1B32}"/>
              </a:ext>
            </a:extLst>
          </p:cNvPr>
          <p:cNvSpPr/>
          <p:nvPr/>
        </p:nvSpPr>
        <p:spPr>
          <a:xfrm>
            <a:off x="11323765" y="20341537"/>
            <a:ext cx="110829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A44ED6D-FFF0-4298-BAC2-3DABEBDCAF61}"/>
              </a:ext>
            </a:extLst>
          </p:cNvPr>
          <p:cNvSpPr/>
          <p:nvPr/>
        </p:nvSpPr>
        <p:spPr>
          <a:xfrm>
            <a:off x="11323765" y="21789953"/>
            <a:ext cx="110829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0187AB4-1926-4FF3-96C3-03DDBE11266C}"/>
              </a:ext>
            </a:extLst>
          </p:cNvPr>
          <p:cNvSpPr/>
          <p:nvPr/>
        </p:nvSpPr>
        <p:spPr>
          <a:xfrm>
            <a:off x="11323765" y="23340924"/>
            <a:ext cx="110829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7329121-C746-4E8B-8E9F-682D311750A3}"/>
              </a:ext>
            </a:extLst>
          </p:cNvPr>
          <p:cNvSpPr/>
          <p:nvPr/>
        </p:nvSpPr>
        <p:spPr>
          <a:xfrm>
            <a:off x="3189771" y="6390059"/>
            <a:ext cx="10884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E688E5C-CF8F-4680-A972-91884446BC57}"/>
              </a:ext>
            </a:extLst>
          </p:cNvPr>
          <p:cNvSpPr/>
          <p:nvPr/>
        </p:nvSpPr>
        <p:spPr>
          <a:xfrm>
            <a:off x="3140599" y="7852243"/>
            <a:ext cx="10884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2C9927E-07ED-49BC-9AD4-AFAE41498833}"/>
              </a:ext>
            </a:extLst>
          </p:cNvPr>
          <p:cNvSpPr/>
          <p:nvPr/>
        </p:nvSpPr>
        <p:spPr>
          <a:xfrm>
            <a:off x="3137190" y="20341537"/>
            <a:ext cx="10884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2E2D588-C5C4-4C9D-A91C-D92B7F682E61}"/>
              </a:ext>
            </a:extLst>
          </p:cNvPr>
          <p:cNvSpPr/>
          <p:nvPr/>
        </p:nvSpPr>
        <p:spPr>
          <a:xfrm>
            <a:off x="3140599" y="21756451"/>
            <a:ext cx="10884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D59133C-C1D7-44E7-AE0F-BB5329BF0876}"/>
              </a:ext>
            </a:extLst>
          </p:cNvPr>
          <p:cNvSpPr/>
          <p:nvPr/>
        </p:nvSpPr>
        <p:spPr>
          <a:xfrm>
            <a:off x="3150783" y="23310374"/>
            <a:ext cx="10884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184792B-7AC8-43C7-9CAF-A275D82DDA83}"/>
              </a:ext>
            </a:extLst>
          </p:cNvPr>
          <p:cNvSpPr txBox="1"/>
          <p:nvPr/>
        </p:nvSpPr>
        <p:spPr>
          <a:xfrm>
            <a:off x="2196079" y="2504845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72</a:t>
            </a:r>
            <a:endParaRPr lang="zh-TW" altLang="en-US" sz="32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9FAAE08-88AA-4DAE-B019-79C7D27014A3}"/>
              </a:ext>
            </a:extLst>
          </p:cNvPr>
          <p:cNvSpPr txBox="1"/>
          <p:nvPr/>
        </p:nvSpPr>
        <p:spPr>
          <a:xfrm>
            <a:off x="22105951" y="2504845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96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42C6C5C-3DF9-486F-A2B8-3D36EDAB96CD}"/>
              </a:ext>
            </a:extLst>
          </p:cNvPr>
          <p:cNvSpPr txBox="1"/>
          <p:nvPr/>
        </p:nvSpPr>
        <p:spPr>
          <a:xfrm>
            <a:off x="10870642" y="2495496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84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7C2D50-7A4D-43B2-8C7E-E9C4BB415509}"/>
              </a:ext>
            </a:extLst>
          </p:cNvPr>
          <p:cNvSpPr/>
          <p:nvPr/>
        </p:nvSpPr>
        <p:spPr>
          <a:xfrm>
            <a:off x="3200399" y="6289489"/>
            <a:ext cx="71905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8679EB-03A6-459F-913B-AB159CAD08E3}"/>
              </a:ext>
            </a:extLst>
          </p:cNvPr>
          <p:cNvSpPr/>
          <p:nvPr/>
        </p:nvSpPr>
        <p:spPr>
          <a:xfrm>
            <a:off x="3200399" y="23288661"/>
            <a:ext cx="949729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58C4B1-E774-49EB-822D-DADC931BCA7D}"/>
              </a:ext>
            </a:extLst>
          </p:cNvPr>
          <p:cNvSpPr/>
          <p:nvPr/>
        </p:nvSpPr>
        <p:spPr>
          <a:xfrm>
            <a:off x="13092545" y="21674605"/>
            <a:ext cx="9254838" cy="1404919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331028-16FB-4681-B579-2B2AC77CCE3B}"/>
              </a:ext>
            </a:extLst>
          </p:cNvPr>
          <p:cNvSpPr/>
          <p:nvPr/>
        </p:nvSpPr>
        <p:spPr>
          <a:xfrm>
            <a:off x="3321626" y="7840842"/>
            <a:ext cx="925483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336D27-26F6-43B9-9663-9D402A56933B}"/>
              </a:ext>
            </a:extLst>
          </p:cNvPr>
          <p:cNvSpPr/>
          <p:nvPr/>
        </p:nvSpPr>
        <p:spPr>
          <a:xfrm>
            <a:off x="13092545" y="6289489"/>
            <a:ext cx="9254838" cy="1199816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B696D7-7463-47BB-B90A-BCAF7D85E557}"/>
              </a:ext>
            </a:extLst>
          </p:cNvPr>
          <p:cNvSpPr/>
          <p:nvPr/>
        </p:nvSpPr>
        <p:spPr>
          <a:xfrm>
            <a:off x="3200398" y="1717634"/>
            <a:ext cx="191469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6E28FD-1E23-4289-8198-9ACDEB8F8CBB}"/>
              </a:ext>
            </a:extLst>
          </p:cNvPr>
          <p:cNvSpPr/>
          <p:nvPr/>
        </p:nvSpPr>
        <p:spPr>
          <a:xfrm>
            <a:off x="3352798" y="3227885"/>
            <a:ext cx="191469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4F1B71-22A7-4D8F-95B1-F4E0A5B3EB3B}"/>
              </a:ext>
            </a:extLst>
          </p:cNvPr>
          <p:cNvSpPr/>
          <p:nvPr/>
        </p:nvSpPr>
        <p:spPr>
          <a:xfrm>
            <a:off x="3200399" y="4771705"/>
            <a:ext cx="191469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B35370-259C-4D3B-9306-FA567E863001}"/>
              </a:ext>
            </a:extLst>
          </p:cNvPr>
          <p:cNvSpPr/>
          <p:nvPr/>
        </p:nvSpPr>
        <p:spPr>
          <a:xfrm>
            <a:off x="3321626" y="17353002"/>
            <a:ext cx="191469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308D2A-4FC8-4396-B566-4ACF043D452D}"/>
              </a:ext>
            </a:extLst>
          </p:cNvPr>
          <p:cNvSpPr/>
          <p:nvPr/>
        </p:nvSpPr>
        <p:spPr>
          <a:xfrm>
            <a:off x="3352797" y="18785881"/>
            <a:ext cx="191469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687E77-F7DF-4E75-90AC-1E8E64B248A0}"/>
              </a:ext>
            </a:extLst>
          </p:cNvPr>
          <p:cNvSpPr/>
          <p:nvPr/>
        </p:nvSpPr>
        <p:spPr>
          <a:xfrm>
            <a:off x="3200399" y="20268172"/>
            <a:ext cx="191469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B9E852-AA9A-4B7B-8128-B79784CEFFC5}"/>
              </a:ext>
            </a:extLst>
          </p:cNvPr>
          <p:cNvSpPr/>
          <p:nvPr/>
        </p:nvSpPr>
        <p:spPr>
          <a:xfrm>
            <a:off x="3321625" y="21819525"/>
            <a:ext cx="72078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4AE8D2-0FC3-4451-8DB2-A912D75F06F3}"/>
              </a:ext>
            </a:extLst>
          </p:cNvPr>
          <p:cNvSpPr/>
          <p:nvPr/>
        </p:nvSpPr>
        <p:spPr>
          <a:xfrm>
            <a:off x="13047518" y="23288661"/>
            <a:ext cx="94210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453A41-3662-444E-B921-435F4DD7FEEF}"/>
              </a:ext>
            </a:extLst>
          </p:cNvPr>
          <p:cNvSpPr/>
          <p:nvPr/>
        </p:nvSpPr>
        <p:spPr>
          <a:xfrm>
            <a:off x="3224647" y="9638839"/>
            <a:ext cx="192612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D4B521A-FB42-435A-9018-EF715E17FC9F}"/>
              </a:ext>
            </a:extLst>
          </p:cNvPr>
          <p:cNvSpPr/>
          <p:nvPr/>
        </p:nvSpPr>
        <p:spPr>
          <a:xfrm>
            <a:off x="3224646" y="11111954"/>
            <a:ext cx="192612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FC9BE8-A48F-41EF-8CFA-8243A0637913}"/>
              </a:ext>
            </a:extLst>
          </p:cNvPr>
          <p:cNvSpPr/>
          <p:nvPr/>
        </p:nvSpPr>
        <p:spPr>
          <a:xfrm>
            <a:off x="3200398" y="12598974"/>
            <a:ext cx="192612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21046CC-6A05-4EB5-B0DF-DBFE02E27CB4}"/>
              </a:ext>
            </a:extLst>
          </p:cNvPr>
          <p:cNvSpPr/>
          <p:nvPr/>
        </p:nvSpPr>
        <p:spPr>
          <a:xfrm>
            <a:off x="3224648" y="14191612"/>
            <a:ext cx="192612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90F2D4-9728-41F1-9E12-87914FE815B5}"/>
              </a:ext>
            </a:extLst>
          </p:cNvPr>
          <p:cNvSpPr/>
          <p:nvPr/>
        </p:nvSpPr>
        <p:spPr>
          <a:xfrm>
            <a:off x="3224648" y="15604012"/>
            <a:ext cx="192612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6285687-2DEA-4BEF-93CA-CCDCB3572204}"/>
              </a:ext>
            </a:extLst>
          </p:cNvPr>
          <p:cNvSpPr/>
          <p:nvPr/>
        </p:nvSpPr>
        <p:spPr>
          <a:xfrm>
            <a:off x="13047518" y="7780658"/>
            <a:ext cx="93812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E975461-91B6-4ABC-967F-6D8D6498B8AE}"/>
              </a:ext>
            </a:extLst>
          </p:cNvPr>
          <p:cNvSpPr txBox="1"/>
          <p:nvPr/>
        </p:nvSpPr>
        <p:spPr>
          <a:xfrm>
            <a:off x="1898922" y="2491924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2980</a:t>
            </a:r>
            <a:endParaRPr lang="zh-TW" altLang="en-US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661F94-2B68-4007-934D-D9027CEDACCA}"/>
              </a:ext>
            </a:extLst>
          </p:cNvPr>
          <p:cNvSpPr txBox="1"/>
          <p:nvPr/>
        </p:nvSpPr>
        <p:spPr>
          <a:xfrm>
            <a:off x="21838269" y="2486295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3004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B1ECA9C-22DE-46B6-9D80-A6DF0240B262}"/>
              </a:ext>
            </a:extLst>
          </p:cNvPr>
          <p:cNvSpPr/>
          <p:nvPr/>
        </p:nvSpPr>
        <p:spPr>
          <a:xfrm>
            <a:off x="5493326" y="6289489"/>
            <a:ext cx="17027238" cy="181477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7EB03C-678F-46C7-8F90-5C95B7981F2A}"/>
              </a:ext>
            </a:extLst>
          </p:cNvPr>
          <p:cNvSpPr/>
          <p:nvPr/>
        </p:nvSpPr>
        <p:spPr>
          <a:xfrm>
            <a:off x="3200398" y="1717634"/>
            <a:ext cx="136328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8462EA-EA72-4CE0-B2C3-27B7E5EF9375}"/>
              </a:ext>
            </a:extLst>
          </p:cNvPr>
          <p:cNvSpPr/>
          <p:nvPr/>
        </p:nvSpPr>
        <p:spPr>
          <a:xfrm>
            <a:off x="3352798" y="3227885"/>
            <a:ext cx="134804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D4B40A-A625-4797-8697-C8E205E571ED}"/>
              </a:ext>
            </a:extLst>
          </p:cNvPr>
          <p:cNvSpPr/>
          <p:nvPr/>
        </p:nvSpPr>
        <p:spPr>
          <a:xfrm>
            <a:off x="3321626" y="17353002"/>
            <a:ext cx="125141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261943C-3BEA-4E58-BFD0-EDC0BA632961}"/>
              </a:ext>
            </a:extLst>
          </p:cNvPr>
          <p:cNvSpPr/>
          <p:nvPr/>
        </p:nvSpPr>
        <p:spPr>
          <a:xfrm>
            <a:off x="3352797" y="18785881"/>
            <a:ext cx="191469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78B79C5-07C9-4159-A203-12E7ACFF1E18}"/>
              </a:ext>
            </a:extLst>
          </p:cNvPr>
          <p:cNvSpPr/>
          <p:nvPr/>
        </p:nvSpPr>
        <p:spPr>
          <a:xfrm>
            <a:off x="15835745" y="20268172"/>
            <a:ext cx="65116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673BA1-A846-427E-8D63-0D5D193D64B5}"/>
              </a:ext>
            </a:extLst>
          </p:cNvPr>
          <p:cNvSpPr/>
          <p:nvPr/>
        </p:nvSpPr>
        <p:spPr>
          <a:xfrm>
            <a:off x="5493326" y="21819524"/>
            <a:ext cx="17027238" cy="151912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AD6793-3C12-4820-8E09-7C7B2B6FCBCF}"/>
              </a:ext>
            </a:extLst>
          </p:cNvPr>
          <p:cNvSpPr/>
          <p:nvPr/>
        </p:nvSpPr>
        <p:spPr>
          <a:xfrm>
            <a:off x="3240233" y="23366149"/>
            <a:ext cx="189746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0B2D99-C345-4B6D-B468-ABC4819B4702}"/>
              </a:ext>
            </a:extLst>
          </p:cNvPr>
          <p:cNvSpPr/>
          <p:nvPr/>
        </p:nvSpPr>
        <p:spPr>
          <a:xfrm>
            <a:off x="3224647" y="9638839"/>
            <a:ext cx="192612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E8074DE-461C-4228-8401-049331AD53E6}"/>
              </a:ext>
            </a:extLst>
          </p:cNvPr>
          <p:cNvSpPr/>
          <p:nvPr/>
        </p:nvSpPr>
        <p:spPr>
          <a:xfrm>
            <a:off x="3224646" y="11111954"/>
            <a:ext cx="192612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824D82-F191-4BB4-8BFE-E08E5A8E268E}"/>
              </a:ext>
            </a:extLst>
          </p:cNvPr>
          <p:cNvSpPr/>
          <p:nvPr/>
        </p:nvSpPr>
        <p:spPr>
          <a:xfrm>
            <a:off x="3200398" y="12598974"/>
            <a:ext cx="192612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B529565-ED66-4834-AAC7-2CA94D47B07D}"/>
              </a:ext>
            </a:extLst>
          </p:cNvPr>
          <p:cNvSpPr/>
          <p:nvPr/>
        </p:nvSpPr>
        <p:spPr>
          <a:xfrm>
            <a:off x="3224648" y="14191612"/>
            <a:ext cx="192612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5F7ACD5-D4AC-42DE-B3A1-3664F7F4B243}"/>
              </a:ext>
            </a:extLst>
          </p:cNvPr>
          <p:cNvSpPr/>
          <p:nvPr/>
        </p:nvSpPr>
        <p:spPr>
          <a:xfrm>
            <a:off x="3224648" y="15604012"/>
            <a:ext cx="192612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00A518-EEC7-478E-8650-7E188EFB6386}"/>
              </a:ext>
            </a:extLst>
          </p:cNvPr>
          <p:cNvSpPr/>
          <p:nvPr/>
        </p:nvSpPr>
        <p:spPr>
          <a:xfrm>
            <a:off x="3240232" y="7819181"/>
            <a:ext cx="191071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CFB9E5-1352-459B-9E06-3FF909884847}"/>
              </a:ext>
            </a:extLst>
          </p:cNvPr>
          <p:cNvSpPr/>
          <p:nvPr/>
        </p:nvSpPr>
        <p:spPr>
          <a:xfrm>
            <a:off x="15981217" y="17253216"/>
            <a:ext cx="648045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59BC417-540D-4711-9091-7A7948679C94}"/>
              </a:ext>
            </a:extLst>
          </p:cNvPr>
          <p:cNvSpPr/>
          <p:nvPr/>
        </p:nvSpPr>
        <p:spPr>
          <a:xfrm>
            <a:off x="5493326" y="4883813"/>
            <a:ext cx="1685405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97AE3C-F48A-4760-B5CA-7F43B11888F0}"/>
              </a:ext>
            </a:extLst>
          </p:cNvPr>
          <p:cNvSpPr/>
          <p:nvPr/>
        </p:nvSpPr>
        <p:spPr>
          <a:xfrm>
            <a:off x="3098227" y="21696510"/>
            <a:ext cx="23951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1DD43BA-B8B6-48BC-B350-D0A519C97AFF}"/>
              </a:ext>
            </a:extLst>
          </p:cNvPr>
          <p:cNvSpPr/>
          <p:nvPr/>
        </p:nvSpPr>
        <p:spPr>
          <a:xfrm>
            <a:off x="17145000" y="1769921"/>
            <a:ext cx="537556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F81FF9-82E0-4C6D-BABE-D83B286C7CBD}"/>
              </a:ext>
            </a:extLst>
          </p:cNvPr>
          <p:cNvSpPr/>
          <p:nvPr/>
        </p:nvSpPr>
        <p:spPr>
          <a:xfrm>
            <a:off x="17145000" y="3252212"/>
            <a:ext cx="537556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F01A4A-C36F-48D0-A483-E6AEBF4A91CD}"/>
              </a:ext>
            </a:extLst>
          </p:cNvPr>
          <p:cNvSpPr/>
          <p:nvPr/>
        </p:nvSpPr>
        <p:spPr>
          <a:xfrm>
            <a:off x="5493326" y="20272901"/>
            <a:ext cx="1034241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FC27CDA-5CEC-49D4-AEF6-CD40BFD21069}"/>
              </a:ext>
            </a:extLst>
          </p:cNvPr>
          <p:cNvSpPr txBox="1"/>
          <p:nvPr/>
        </p:nvSpPr>
        <p:spPr>
          <a:xfrm>
            <a:off x="2173475" y="2486295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3004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4DBF289-282C-4CDE-A838-DE6BD5AECAE8}"/>
              </a:ext>
            </a:extLst>
          </p:cNvPr>
          <p:cNvSpPr txBox="1"/>
          <p:nvPr/>
        </p:nvSpPr>
        <p:spPr>
          <a:xfrm>
            <a:off x="21952562" y="2495035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3028</a:t>
            </a:r>
            <a:endParaRPr lang="zh-TW" altLang="en-US" sz="3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2073CEE-73E0-461D-BE9F-E206FFEA9B82}"/>
              </a:ext>
            </a:extLst>
          </p:cNvPr>
          <p:cNvSpPr/>
          <p:nvPr/>
        </p:nvSpPr>
        <p:spPr>
          <a:xfrm>
            <a:off x="3352797" y="6356928"/>
            <a:ext cx="2140529" cy="1073049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0689633-E0FA-4754-B0CB-A5CD2CC21907}"/>
              </a:ext>
            </a:extLst>
          </p:cNvPr>
          <p:cNvSpPr/>
          <p:nvPr/>
        </p:nvSpPr>
        <p:spPr>
          <a:xfrm>
            <a:off x="3383971" y="4883813"/>
            <a:ext cx="434686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C4B61F-A506-4720-8CCF-1E781423B024}"/>
              </a:ext>
            </a:extLst>
          </p:cNvPr>
          <p:cNvSpPr/>
          <p:nvPr/>
        </p:nvSpPr>
        <p:spPr>
          <a:xfrm>
            <a:off x="3383971" y="3165849"/>
            <a:ext cx="434686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57DA86-3434-4ED0-A98E-D597BE6FDBAB}"/>
              </a:ext>
            </a:extLst>
          </p:cNvPr>
          <p:cNvSpPr/>
          <p:nvPr/>
        </p:nvSpPr>
        <p:spPr>
          <a:xfrm>
            <a:off x="3383971" y="1571898"/>
            <a:ext cx="434686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68064E-10E0-4CE9-A19D-F65F4074D707}"/>
              </a:ext>
            </a:extLst>
          </p:cNvPr>
          <p:cNvSpPr/>
          <p:nvPr/>
        </p:nvSpPr>
        <p:spPr>
          <a:xfrm>
            <a:off x="3383970" y="6414740"/>
            <a:ext cx="43468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D26E8E-F469-4497-9D5D-F02EF84C3276}"/>
              </a:ext>
            </a:extLst>
          </p:cNvPr>
          <p:cNvSpPr/>
          <p:nvPr/>
        </p:nvSpPr>
        <p:spPr>
          <a:xfrm>
            <a:off x="3383969" y="7874953"/>
            <a:ext cx="43468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FBBAF-F14C-4475-B72C-C29AF4499079}"/>
              </a:ext>
            </a:extLst>
          </p:cNvPr>
          <p:cNvSpPr/>
          <p:nvPr/>
        </p:nvSpPr>
        <p:spPr>
          <a:xfrm>
            <a:off x="3224648" y="9554210"/>
            <a:ext cx="45061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276A39-67EF-4F08-9625-DCEE57DE65BB}"/>
              </a:ext>
            </a:extLst>
          </p:cNvPr>
          <p:cNvSpPr/>
          <p:nvPr/>
        </p:nvSpPr>
        <p:spPr>
          <a:xfrm>
            <a:off x="3224646" y="11027325"/>
            <a:ext cx="43290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1965AE-169C-42F5-BD73-AF2D3708AE3D}"/>
              </a:ext>
            </a:extLst>
          </p:cNvPr>
          <p:cNvSpPr/>
          <p:nvPr/>
        </p:nvSpPr>
        <p:spPr>
          <a:xfrm>
            <a:off x="3200399" y="12514345"/>
            <a:ext cx="432909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7067C2-DF72-49AD-9D83-48A80E25E5EB}"/>
              </a:ext>
            </a:extLst>
          </p:cNvPr>
          <p:cNvSpPr/>
          <p:nvPr/>
        </p:nvSpPr>
        <p:spPr>
          <a:xfrm>
            <a:off x="3224648" y="14106983"/>
            <a:ext cx="45061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46E4E9-C428-4298-AB28-78A79BC7D3CB}"/>
              </a:ext>
            </a:extLst>
          </p:cNvPr>
          <p:cNvSpPr/>
          <p:nvPr/>
        </p:nvSpPr>
        <p:spPr>
          <a:xfrm>
            <a:off x="3224648" y="15519383"/>
            <a:ext cx="43468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C0A69A-4C13-474F-ABCB-BD74B182E5BB}"/>
              </a:ext>
            </a:extLst>
          </p:cNvPr>
          <p:cNvSpPr/>
          <p:nvPr/>
        </p:nvSpPr>
        <p:spPr>
          <a:xfrm>
            <a:off x="3383971" y="17253216"/>
            <a:ext cx="434686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028FB6-BBB4-4C8E-BF0C-8121BE8404D4}"/>
              </a:ext>
            </a:extLst>
          </p:cNvPr>
          <p:cNvSpPr/>
          <p:nvPr/>
        </p:nvSpPr>
        <p:spPr>
          <a:xfrm>
            <a:off x="3383971" y="21841218"/>
            <a:ext cx="43468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2215B1-DB1E-4B35-9E77-E4C005B712FD}"/>
              </a:ext>
            </a:extLst>
          </p:cNvPr>
          <p:cNvSpPr/>
          <p:nvPr/>
        </p:nvSpPr>
        <p:spPr>
          <a:xfrm>
            <a:off x="3383969" y="18986907"/>
            <a:ext cx="43468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E1C02-AC91-4FE3-81E0-A9ECA23AD3CE}"/>
              </a:ext>
            </a:extLst>
          </p:cNvPr>
          <p:cNvSpPr/>
          <p:nvPr/>
        </p:nvSpPr>
        <p:spPr>
          <a:xfrm>
            <a:off x="3383968" y="20405588"/>
            <a:ext cx="43468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9FED27-7D8E-4B64-BD79-9369325BF47F}"/>
              </a:ext>
            </a:extLst>
          </p:cNvPr>
          <p:cNvSpPr/>
          <p:nvPr/>
        </p:nvSpPr>
        <p:spPr>
          <a:xfrm>
            <a:off x="3383973" y="23483908"/>
            <a:ext cx="43468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2CF485-5AE9-4540-AEB8-2E436566B428}"/>
              </a:ext>
            </a:extLst>
          </p:cNvPr>
          <p:cNvSpPr/>
          <p:nvPr/>
        </p:nvSpPr>
        <p:spPr>
          <a:xfrm>
            <a:off x="7883232" y="17168587"/>
            <a:ext cx="145784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1E43E67-4803-4A0F-B5C8-C74D276B3093}"/>
              </a:ext>
            </a:extLst>
          </p:cNvPr>
          <p:cNvSpPr/>
          <p:nvPr/>
        </p:nvSpPr>
        <p:spPr>
          <a:xfrm>
            <a:off x="7883231" y="18902420"/>
            <a:ext cx="145784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6CA4BF-225C-4015-BFE3-DA7EF0700DFE}"/>
              </a:ext>
            </a:extLst>
          </p:cNvPr>
          <p:cNvSpPr/>
          <p:nvPr/>
        </p:nvSpPr>
        <p:spPr>
          <a:xfrm>
            <a:off x="7730831" y="4797217"/>
            <a:ext cx="145784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89FAD7-7D63-4053-B9C9-88F342CFA93D}"/>
              </a:ext>
            </a:extLst>
          </p:cNvPr>
          <p:cNvSpPr/>
          <p:nvPr/>
        </p:nvSpPr>
        <p:spPr>
          <a:xfrm>
            <a:off x="7883230" y="3142243"/>
            <a:ext cx="145784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BF646F4-1EB1-49C3-87EA-790A6DF9FFA4}"/>
              </a:ext>
            </a:extLst>
          </p:cNvPr>
          <p:cNvSpPr/>
          <p:nvPr/>
        </p:nvSpPr>
        <p:spPr>
          <a:xfrm>
            <a:off x="7883229" y="1422790"/>
            <a:ext cx="145784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0426C5-BACB-4041-A387-0C476E5C2752}"/>
              </a:ext>
            </a:extLst>
          </p:cNvPr>
          <p:cNvSpPr/>
          <p:nvPr/>
        </p:nvSpPr>
        <p:spPr>
          <a:xfrm>
            <a:off x="7730836" y="7712769"/>
            <a:ext cx="147550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57EC8-F0FD-4201-B787-CA6BB34D139E}"/>
              </a:ext>
            </a:extLst>
          </p:cNvPr>
          <p:cNvSpPr/>
          <p:nvPr/>
        </p:nvSpPr>
        <p:spPr>
          <a:xfrm>
            <a:off x="7883236" y="6452191"/>
            <a:ext cx="147550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2B43E1-9FD3-4E84-8662-5D2D0F3791E4}"/>
              </a:ext>
            </a:extLst>
          </p:cNvPr>
          <p:cNvSpPr/>
          <p:nvPr/>
        </p:nvSpPr>
        <p:spPr>
          <a:xfrm>
            <a:off x="7848586" y="20405588"/>
            <a:ext cx="147550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94AA33F-4A3E-4359-A978-26276DF4787E}"/>
              </a:ext>
            </a:extLst>
          </p:cNvPr>
          <p:cNvSpPr/>
          <p:nvPr/>
        </p:nvSpPr>
        <p:spPr>
          <a:xfrm>
            <a:off x="7794905" y="21908756"/>
            <a:ext cx="147550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DB1D28E-190B-457C-8225-FF88CBF454DE}"/>
              </a:ext>
            </a:extLst>
          </p:cNvPr>
          <p:cNvSpPr/>
          <p:nvPr/>
        </p:nvSpPr>
        <p:spPr>
          <a:xfrm>
            <a:off x="7803555" y="23411924"/>
            <a:ext cx="147550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183697D-4213-4C56-BA09-0798512BF902}"/>
              </a:ext>
            </a:extLst>
          </p:cNvPr>
          <p:cNvSpPr/>
          <p:nvPr/>
        </p:nvSpPr>
        <p:spPr>
          <a:xfrm>
            <a:off x="7848586" y="9446602"/>
            <a:ext cx="1461309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729595C-A165-45D8-9631-836EDE7AD0AD}"/>
              </a:ext>
            </a:extLst>
          </p:cNvPr>
          <p:cNvSpPr/>
          <p:nvPr/>
        </p:nvSpPr>
        <p:spPr>
          <a:xfrm>
            <a:off x="7883229" y="11059094"/>
            <a:ext cx="1461309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BEE26C6-FECF-4822-8A7E-7A0554B3485F}"/>
              </a:ext>
            </a:extLst>
          </p:cNvPr>
          <p:cNvSpPr/>
          <p:nvPr/>
        </p:nvSpPr>
        <p:spPr>
          <a:xfrm>
            <a:off x="7794905" y="12562262"/>
            <a:ext cx="1461309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D6477BC-498D-4D3F-B207-A491165CCD42}"/>
              </a:ext>
            </a:extLst>
          </p:cNvPr>
          <p:cNvSpPr/>
          <p:nvPr/>
        </p:nvSpPr>
        <p:spPr>
          <a:xfrm>
            <a:off x="7794904" y="14065430"/>
            <a:ext cx="1461309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35399A1-BB72-468F-81CC-352700321BC9}"/>
              </a:ext>
            </a:extLst>
          </p:cNvPr>
          <p:cNvSpPr/>
          <p:nvPr/>
        </p:nvSpPr>
        <p:spPr>
          <a:xfrm>
            <a:off x="7730836" y="15668769"/>
            <a:ext cx="1461309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A39C8B7-9EBE-4575-A0C9-4206EDB0FC3F}"/>
              </a:ext>
            </a:extLst>
          </p:cNvPr>
          <p:cNvSpPr txBox="1"/>
          <p:nvPr/>
        </p:nvSpPr>
        <p:spPr>
          <a:xfrm>
            <a:off x="2010860" y="2495035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3028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0725F09-7B7B-43B4-B62F-9A3523CD045B}"/>
              </a:ext>
            </a:extLst>
          </p:cNvPr>
          <p:cNvSpPr txBox="1"/>
          <p:nvPr/>
        </p:nvSpPr>
        <p:spPr>
          <a:xfrm>
            <a:off x="21620100" y="2501249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3052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9A39210-C61F-4C42-AF0A-14BD5129AF07}"/>
              </a:ext>
            </a:extLst>
          </p:cNvPr>
          <p:cNvSpPr/>
          <p:nvPr/>
        </p:nvSpPr>
        <p:spPr>
          <a:xfrm>
            <a:off x="3264475" y="17061830"/>
            <a:ext cx="48404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02E3E6-637B-4811-AE7F-A80E8B6186D3}"/>
              </a:ext>
            </a:extLst>
          </p:cNvPr>
          <p:cNvSpPr/>
          <p:nvPr/>
        </p:nvSpPr>
        <p:spPr>
          <a:xfrm>
            <a:off x="3264474" y="18795663"/>
            <a:ext cx="48404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C7E249-1CDF-4326-8353-5A140876989E}"/>
              </a:ext>
            </a:extLst>
          </p:cNvPr>
          <p:cNvSpPr/>
          <p:nvPr/>
        </p:nvSpPr>
        <p:spPr>
          <a:xfrm>
            <a:off x="3409952" y="4823539"/>
            <a:ext cx="45096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81F42A-9A66-46FD-B8E2-86DB9A01FDF6}"/>
              </a:ext>
            </a:extLst>
          </p:cNvPr>
          <p:cNvSpPr/>
          <p:nvPr/>
        </p:nvSpPr>
        <p:spPr>
          <a:xfrm>
            <a:off x="3373574" y="3142243"/>
            <a:ext cx="47313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57A0AB-77B9-43A3-A588-DD6233049F9F}"/>
              </a:ext>
            </a:extLst>
          </p:cNvPr>
          <p:cNvSpPr/>
          <p:nvPr/>
        </p:nvSpPr>
        <p:spPr>
          <a:xfrm>
            <a:off x="3373574" y="1591523"/>
            <a:ext cx="47313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3EA484-AB8E-450D-A012-59916435C237}"/>
              </a:ext>
            </a:extLst>
          </p:cNvPr>
          <p:cNvSpPr/>
          <p:nvPr/>
        </p:nvSpPr>
        <p:spPr>
          <a:xfrm>
            <a:off x="3373575" y="7974845"/>
            <a:ext cx="47313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8026E6-09AA-4C03-912B-EE812F3E3192}"/>
              </a:ext>
            </a:extLst>
          </p:cNvPr>
          <p:cNvSpPr/>
          <p:nvPr/>
        </p:nvSpPr>
        <p:spPr>
          <a:xfrm>
            <a:off x="3409951" y="6435016"/>
            <a:ext cx="46949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F034C4-75B7-4E07-B5B9-8E9809C93C20}"/>
              </a:ext>
            </a:extLst>
          </p:cNvPr>
          <p:cNvSpPr/>
          <p:nvPr/>
        </p:nvSpPr>
        <p:spPr>
          <a:xfrm>
            <a:off x="3229830" y="20298831"/>
            <a:ext cx="48990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F13626-F1D8-4E36-A077-21D020F83ECC}"/>
              </a:ext>
            </a:extLst>
          </p:cNvPr>
          <p:cNvSpPr/>
          <p:nvPr/>
        </p:nvSpPr>
        <p:spPr>
          <a:xfrm>
            <a:off x="3176149" y="21801999"/>
            <a:ext cx="48990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2EBF05-87E1-4018-90C2-230505DE6051}"/>
              </a:ext>
            </a:extLst>
          </p:cNvPr>
          <p:cNvSpPr/>
          <p:nvPr/>
        </p:nvSpPr>
        <p:spPr>
          <a:xfrm>
            <a:off x="3238480" y="23305167"/>
            <a:ext cx="48990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52A1F3-B2FD-4A1F-9A87-A021D4357996}"/>
              </a:ext>
            </a:extLst>
          </p:cNvPr>
          <p:cNvSpPr/>
          <p:nvPr/>
        </p:nvSpPr>
        <p:spPr>
          <a:xfrm>
            <a:off x="8330042" y="17157523"/>
            <a:ext cx="14010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9B5D267-3436-4626-B161-9D6D15FF6BA6}"/>
              </a:ext>
            </a:extLst>
          </p:cNvPr>
          <p:cNvSpPr/>
          <p:nvPr/>
        </p:nvSpPr>
        <p:spPr>
          <a:xfrm>
            <a:off x="8482442" y="18603753"/>
            <a:ext cx="14010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5C11816-5055-4DC8-9D7E-E114624B23CC}"/>
              </a:ext>
            </a:extLst>
          </p:cNvPr>
          <p:cNvSpPr/>
          <p:nvPr/>
        </p:nvSpPr>
        <p:spPr>
          <a:xfrm>
            <a:off x="8482443" y="20208063"/>
            <a:ext cx="8958892" cy="140065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2929012-8E9E-48FC-8937-832D3772849D}"/>
              </a:ext>
            </a:extLst>
          </p:cNvPr>
          <p:cNvSpPr/>
          <p:nvPr/>
        </p:nvSpPr>
        <p:spPr>
          <a:xfrm>
            <a:off x="8482442" y="21812372"/>
            <a:ext cx="8958892" cy="1400653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146085D-FA06-46D9-8AD6-91D23A792D0C}"/>
              </a:ext>
            </a:extLst>
          </p:cNvPr>
          <p:cNvSpPr/>
          <p:nvPr/>
        </p:nvSpPr>
        <p:spPr>
          <a:xfrm>
            <a:off x="8354293" y="23287720"/>
            <a:ext cx="8958892" cy="152961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CF25A59-5214-4C04-BEDF-E3F3648CF940}"/>
              </a:ext>
            </a:extLst>
          </p:cNvPr>
          <p:cNvSpPr/>
          <p:nvPr/>
        </p:nvSpPr>
        <p:spPr>
          <a:xfrm>
            <a:off x="8543061" y="9497710"/>
            <a:ext cx="98696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028C77-D386-4D5E-93F4-55A2FDC3F372}"/>
              </a:ext>
            </a:extLst>
          </p:cNvPr>
          <p:cNvSpPr/>
          <p:nvPr/>
        </p:nvSpPr>
        <p:spPr>
          <a:xfrm>
            <a:off x="8546522" y="11027325"/>
            <a:ext cx="98696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FDB07BE-D34D-43FA-B789-0BA3B7FB30B8}"/>
              </a:ext>
            </a:extLst>
          </p:cNvPr>
          <p:cNvSpPr/>
          <p:nvPr/>
        </p:nvSpPr>
        <p:spPr>
          <a:xfrm>
            <a:off x="8546522" y="3367512"/>
            <a:ext cx="103233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210670-95BF-48FA-8A57-DE12F88D2326}"/>
              </a:ext>
            </a:extLst>
          </p:cNvPr>
          <p:cNvSpPr/>
          <p:nvPr/>
        </p:nvSpPr>
        <p:spPr>
          <a:xfrm>
            <a:off x="8546522" y="4971822"/>
            <a:ext cx="103233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57CAF49-9F20-4440-B283-B7E906830852}"/>
              </a:ext>
            </a:extLst>
          </p:cNvPr>
          <p:cNvSpPr/>
          <p:nvPr/>
        </p:nvSpPr>
        <p:spPr>
          <a:xfrm>
            <a:off x="8438282" y="6366971"/>
            <a:ext cx="104316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3CA05E-A606-454E-AE5C-56FD1A6490EC}"/>
              </a:ext>
            </a:extLst>
          </p:cNvPr>
          <p:cNvSpPr/>
          <p:nvPr/>
        </p:nvSpPr>
        <p:spPr>
          <a:xfrm>
            <a:off x="8620126" y="7762120"/>
            <a:ext cx="102497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1364B18-AAF6-4F36-8739-C7623A361529}"/>
              </a:ext>
            </a:extLst>
          </p:cNvPr>
          <p:cNvSpPr/>
          <p:nvPr/>
        </p:nvSpPr>
        <p:spPr>
          <a:xfrm>
            <a:off x="19460444" y="3367512"/>
            <a:ext cx="30324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11B89F1-28CD-42E6-9234-1DC9DCD30087}"/>
              </a:ext>
            </a:extLst>
          </p:cNvPr>
          <p:cNvSpPr/>
          <p:nvPr/>
        </p:nvSpPr>
        <p:spPr>
          <a:xfrm>
            <a:off x="19460442" y="4892782"/>
            <a:ext cx="30324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5C2FCA-F726-4E75-991A-B7BFDF6A80CB}"/>
              </a:ext>
            </a:extLst>
          </p:cNvPr>
          <p:cNvSpPr/>
          <p:nvPr/>
        </p:nvSpPr>
        <p:spPr>
          <a:xfrm>
            <a:off x="19460442" y="6344772"/>
            <a:ext cx="30324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72AEC2E-006D-4672-9F82-738A7B67F675}"/>
              </a:ext>
            </a:extLst>
          </p:cNvPr>
          <p:cNvSpPr/>
          <p:nvPr/>
        </p:nvSpPr>
        <p:spPr>
          <a:xfrm>
            <a:off x="19460444" y="7767029"/>
            <a:ext cx="30324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5C0B0E5-6931-43F0-914C-EBC6140DE566}"/>
              </a:ext>
            </a:extLst>
          </p:cNvPr>
          <p:cNvSpPr/>
          <p:nvPr/>
        </p:nvSpPr>
        <p:spPr>
          <a:xfrm>
            <a:off x="3229830" y="9507507"/>
            <a:ext cx="47313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5ACE149-74A3-4751-9360-83559896AEC3}"/>
              </a:ext>
            </a:extLst>
          </p:cNvPr>
          <p:cNvSpPr/>
          <p:nvPr/>
        </p:nvSpPr>
        <p:spPr>
          <a:xfrm>
            <a:off x="3264473" y="11119999"/>
            <a:ext cx="47313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9550173-2C23-4208-B44E-76031EF7188A}"/>
              </a:ext>
            </a:extLst>
          </p:cNvPr>
          <p:cNvSpPr/>
          <p:nvPr/>
        </p:nvSpPr>
        <p:spPr>
          <a:xfrm>
            <a:off x="3176149" y="12623167"/>
            <a:ext cx="47313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EDFEB55-896D-46DC-A85B-7294B125ED33}"/>
              </a:ext>
            </a:extLst>
          </p:cNvPr>
          <p:cNvSpPr/>
          <p:nvPr/>
        </p:nvSpPr>
        <p:spPr>
          <a:xfrm>
            <a:off x="3176148" y="14126335"/>
            <a:ext cx="47313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7ABC4A-2A6F-437A-BDD3-DD08A0A27C1E}"/>
              </a:ext>
            </a:extLst>
          </p:cNvPr>
          <p:cNvSpPr/>
          <p:nvPr/>
        </p:nvSpPr>
        <p:spPr>
          <a:xfrm>
            <a:off x="3112080" y="15729674"/>
            <a:ext cx="47313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90EA0C3-B344-48DC-929A-21009868459C}"/>
              </a:ext>
            </a:extLst>
          </p:cNvPr>
          <p:cNvSpPr txBox="1"/>
          <p:nvPr/>
        </p:nvSpPr>
        <p:spPr>
          <a:xfrm>
            <a:off x="2157922" y="2511069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3052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A20FBB5-EFE6-461D-A11E-F7E0B254E913}"/>
              </a:ext>
            </a:extLst>
          </p:cNvPr>
          <p:cNvSpPr txBox="1"/>
          <p:nvPr/>
        </p:nvSpPr>
        <p:spPr>
          <a:xfrm>
            <a:off x="21620100" y="2501249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3072</a:t>
            </a:r>
            <a:endParaRPr lang="zh-TW" altLang="en-US" sz="3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7102B6C-13CF-48C2-B814-2E5D853A8145}"/>
              </a:ext>
            </a:extLst>
          </p:cNvPr>
          <p:cNvSpPr/>
          <p:nvPr/>
        </p:nvSpPr>
        <p:spPr>
          <a:xfrm>
            <a:off x="17794860" y="20222621"/>
            <a:ext cx="4697996" cy="133621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2586DF7-0175-43E1-A93B-E9063C83ED30}"/>
              </a:ext>
            </a:extLst>
          </p:cNvPr>
          <p:cNvSpPr/>
          <p:nvPr/>
        </p:nvSpPr>
        <p:spPr>
          <a:xfrm>
            <a:off x="17642459" y="21825762"/>
            <a:ext cx="4697996" cy="133621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D03226F-07E3-4272-81B0-17E9A4F72451}"/>
              </a:ext>
            </a:extLst>
          </p:cNvPr>
          <p:cNvSpPr/>
          <p:nvPr/>
        </p:nvSpPr>
        <p:spPr>
          <a:xfrm>
            <a:off x="17642459" y="23436016"/>
            <a:ext cx="4697996" cy="133621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004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D0D549A-21A9-49A0-BBE5-5C892DBF2C18}"/>
              </a:ext>
            </a:extLst>
          </p:cNvPr>
          <p:cNvSpPr/>
          <p:nvPr/>
        </p:nvSpPr>
        <p:spPr>
          <a:xfrm>
            <a:off x="3375317" y="3367512"/>
            <a:ext cx="109225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D60EF7-4BC4-4CCA-82BB-C3BCF13B56A5}"/>
              </a:ext>
            </a:extLst>
          </p:cNvPr>
          <p:cNvSpPr/>
          <p:nvPr/>
        </p:nvSpPr>
        <p:spPr>
          <a:xfrm>
            <a:off x="3375315" y="4892782"/>
            <a:ext cx="91145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99A4F9-4405-4529-91A2-B489E1AC7EAD}"/>
              </a:ext>
            </a:extLst>
          </p:cNvPr>
          <p:cNvSpPr/>
          <p:nvPr/>
        </p:nvSpPr>
        <p:spPr>
          <a:xfrm>
            <a:off x="3375315" y="6344772"/>
            <a:ext cx="91145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F7EB85-389D-4ACF-8E8C-7F714354C168}"/>
              </a:ext>
            </a:extLst>
          </p:cNvPr>
          <p:cNvSpPr/>
          <p:nvPr/>
        </p:nvSpPr>
        <p:spPr>
          <a:xfrm>
            <a:off x="3375317" y="7767029"/>
            <a:ext cx="91145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FDD83D-3B35-45DF-87D0-85C821FC6606}"/>
              </a:ext>
            </a:extLst>
          </p:cNvPr>
          <p:cNvSpPr/>
          <p:nvPr/>
        </p:nvSpPr>
        <p:spPr>
          <a:xfrm>
            <a:off x="2968333" y="17343753"/>
            <a:ext cx="94972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8B8AC9-F8DE-40F8-A30C-258D6ED7FD34}"/>
              </a:ext>
            </a:extLst>
          </p:cNvPr>
          <p:cNvSpPr/>
          <p:nvPr/>
        </p:nvSpPr>
        <p:spPr>
          <a:xfrm>
            <a:off x="3120734" y="18789983"/>
            <a:ext cx="93691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4EA503-C6C7-4338-8C45-42E28D873B8B}"/>
              </a:ext>
            </a:extLst>
          </p:cNvPr>
          <p:cNvSpPr/>
          <p:nvPr/>
        </p:nvSpPr>
        <p:spPr>
          <a:xfrm>
            <a:off x="12642273" y="17343753"/>
            <a:ext cx="78486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AAEF66-6C5A-41DC-95E7-D004DDEBFD79}"/>
              </a:ext>
            </a:extLst>
          </p:cNvPr>
          <p:cNvSpPr/>
          <p:nvPr/>
        </p:nvSpPr>
        <p:spPr>
          <a:xfrm>
            <a:off x="20490873" y="17343753"/>
            <a:ext cx="18703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02A950D-3D93-4C27-B6EC-AE5B452A16CC}"/>
              </a:ext>
            </a:extLst>
          </p:cNvPr>
          <p:cNvSpPr/>
          <p:nvPr/>
        </p:nvSpPr>
        <p:spPr>
          <a:xfrm>
            <a:off x="10926044" y="9346442"/>
            <a:ext cx="112689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2B00B9-73BF-4A0C-816B-91A2E58B78C5}"/>
              </a:ext>
            </a:extLst>
          </p:cNvPr>
          <p:cNvSpPr/>
          <p:nvPr/>
        </p:nvSpPr>
        <p:spPr>
          <a:xfrm>
            <a:off x="10926044" y="11125983"/>
            <a:ext cx="112689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01EB1F2-3AC2-44EA-BF23-5944135BCBFD}"/>
              </a:ext>
            </a:extLst>
          </p:cNvPr>
          <p:cNvSpPr/>
          <p:nvPr/>
        </p:nvSpPr>
        <p:spPr>
          <a:xfrm>
            <a:off x="10926044" y="15614239"/>
            <a:ext cx="112689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05DAD73-5894-47D3-9D40-E117EC7722BF}"/>
              </a:ext>
            </a:extLst>
          </p:cNvPr>
          <p:cNvSpPr/>
          <p:nvPr/>
        </p:nvSpPr>
        <p:spPr>
          <a:xfrm>
            <a:off x="10926044" y="12503995"/>
            <a:ext cx="112689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F3A9979-F068-4EA7-9C39-61BC854201E9}"/>
              </a:ext>
            </a:extLst>
          </p:cNvPr>
          <p:cNvSpPr/>
          <p:nvPr/>
        </p:nvSpPr>
        <p:spPr>
          <a:xfrm>
            <a:off x="10766717" y="14101685"/>
            <a:ext cx="112689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3E3D54-AB17-47F0-B74D-BCF32D014717}"/>
              </a:ext>
            </a:extLst>
          </p:cNvPr>
          <p:cNvSpPr/>
          <p:nvPr/>
        </p:nvSpPr>
        <p:spPr>
          <a:xfrm>
            <a:off x="12618021" y="1497932"/>
            <a:ext cx="94972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C06F65-0D53-4DBF-982C-D719BD7CBFA4}"/>
              </a:ext>
            </a:extLst>
          </p:cNvPr>
          <p:cNvSpPr/>
          <p:nvPr/>
        </p:nvSpPr>
        <p:spPr>
          <a:xfrm>
            <a:off x="12697694" y="4851193"/>
            <a:ext cx="94972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CE5BFCD-78F7-4BDC-BCE5-E0180C14A67A}"/>
              </a:ext>
            </a:extLst>
          </p:cNvPr>
          <p:cNvSpPr/>
          <p:nvPr/>
        </p:nvSpPr>
        <p:spPr>
          <a:xfrm>
            <a:off x="12692500" y="6390172"/>
            <a:ext cx="94972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99E9B9-DFDE-4664-A328-C16E826547D4}"/>
              </a:ext>
            </a:extLst>
          </p:cNvPr>
          <p:cNvSpPr/>
          <p:nvPr/>
        </p:nvSpPr>
        <p:spPr>
          <a:xfrm>
            <a:off x="12697694" y="7994895"/>
            <a:ext cx="94972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8F5260-2E2A-4789-950B-7B5736277D73}"/>
              </a:ext>
            </a:extLst>
          </p:cNvPr>
          <p:cNvSpPr/>
          <p:nvPr/>
        </p:nvSpPr>
        <p:spPr>
          <a:xfrm>
            <a:off x="12697694" y="18808870"/>
            <a:ext cx="94972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2966B9-F7F6-4446-87FB-56C67A430A0F}"/>
              </a:ext>
            </a:extLst>
          </p:cNvPr>
          <p:cNvSpPr/>
          <p:nvPr/>
        </p:nvSpPr>
        <p:spPr>
          <a:xfrm>
            <a:off x="12642273" y="20418035"/>
            <a:ext cx="94972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AAE697-D783-4C47-8111-6EF82DCA9229}"/>
              </a:ext>
            </a:extLst>
          </p:cNvPr>
          <p:cNvSpPr/>
          <p:nvPr/>
        </p:nvSpPr>
        <p:spPr>
          <a:xfrm>
            <a:off x="12692500" y="21883152"/>
            <a:ext cx="94972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0EB72B-3ECA-49B1-A1F7-29B135EFD782}"/>
              </a:ext>
            </a:extLst>
          </p:cNvPr>
          <p:cNvSpPr/>
          <p:nvPr/>
        </p:nvSpPr>
        <p:spPr>
          <a:xfrm>
            <a:off x="12642273" y="23406182"/>
            <a:ext cx="94972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FA026A-0406-4222-A2FF-071056B890E2}"/>
              </a:ext>
            </a:extLst>
          </p:cNvPr>
          <p:cNvSpPr/>
          <p:nvPr/>
        </p:nvSpPr>
        <p:spPr>
          <a:xfrm>
            <a:off x="14777566" y="3214428"/>
            <a:ext cx="741222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0931CC9-A0A4-4253-966E-78ACAD1D9460}"/>
              </a:ext>
            </a:extLst>
          </p:cNvPr>
          <p:cNvSpPr txBox="1"/>
          <p:nvPr/>
        </p:nvSpPr>
        <p:spPr>
          <a:xfrm>
            <a:off x="1985081" y="2501249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3072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AACF795-9A0C-4040-9E22-CBEC7C33E0C9}"/>
              </a:ext>
            </a:extLst>
          </p:cNvPr>
          <p:cNvSpPr txBox="1"/>
          <p:nvPr/>
        </p:nvSpPr>
        <p:spPr>
          <a:xfrm>
            <a:off x="21620100" y="2501249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3092</a:t>
            </a:r>
            <a:endParaRPr lang="zh-TW" altLang="en-US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F8DAD3D-0424-4770-A1CD-EC13AC506F3B}"/>
              </a:ext>
            </a:extLst>
          </p:cNvPr>
          <p:cNvSpPr/>
          <p:nvPr/>
        </p:nvSpPr>
        <p:spPr>
          <a:xfrm>
            <a:off x="3325473" y="20109288"/>
            <a:ext cx="9018927" cy="14495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EAF1E3F-E6A5-4EED-804E-F36F60D6EF04}"/>
              </a:ext>
            </a:extLst>
          </p:cNvPr>
          <p:cNvSpPr/>
          <p:nvPr/>
        </p:nvSpPr>
        <p:spPr>
          <a:xfrm>
            <a:off x="3173072" y="21712429"/>
            <a:ext cx="9018927" cy="14495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B309853-53D4-43D2-A72D-ABEDF1CCBA76}"/>
              </a:ext>
            </a:extLst>
          </p:cNvPr>
          <p:cNvSpPr/>
          <p:nvPr/>
        </p:nvSpPr>
        <p:spPr>
          <a:xfrm>
            <a:off x="3173072" y="23322683"/>
            <a:ext cx="9018927" cy="14495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C7E347-E0CB-4392-A5CF-D5C618476DB7}"/>
              </a:ext>
            </a:extLst>
          </p:cNvPr>
          <p:cNvSpPr/>
          <p:nvPr/>
        </p:nvSpPr>
        <p:spPr>
          <a:xfrm>
            <a:off x="2992585" y="17118113"/>
            <a:ext cx="94972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F57A56-8338-4032-86B2-B70DCB53B707}"/>
              </a:ext>
            </a:extLst>
          </p:cNvPr>
          <p:cNvSpPr/>
          <p:nvPr/>
        </p:nvSpPr>
        <p:spPr>
          <a:xfrm>
            <a:off x="11570280" y="9403280"/>
            <a:ext cx="102506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9441DE-8F53-4FF4-965F-59FB47572780}"/>
              </a:ext>
            </a:extLst>
          </p:cNvPr>
          <p:cNvSpPr/>
          <p:nvPr/>
        </p:nvSpPr>
        <p:spPr>
          <a:xfrm>
            <a:off x="11570280" y="11182821"/>
            <a:ext cx="102506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6396CC-E4DC-4B50-A727-59673C4279D1}"/>
              </a:ext>
            </a:extLst>
          </p:cNvPr>
          <p:cNvSpPr/>
          <p:nvPr/>
        </p:nvSpPr>
        <p:spPr>
          <a:xfrm>
            <a:off x="11570280" y="15671077"/>
            <a:ext cx="102506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31D4A8-1F28-458B-AD26-E9974813A315}"/>
              </a:ext>
            </a:extLst>
          </p:cNvPr>
          <p:cNvSpPr/>
          <p:nvPr/>
        </p:nvSpPr>
        <p:spPr>
          <a:xfrm>
            <a:off x="11570280" y="12560833"/>
            <a:ext cx="102506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69999D-89F1-405A-9150-FBDD5FB0749C}"/>
              </a:ext>
            </a:extLst>
          </p:cNvPr>
          <p:cNvSpPr/>
          <p:nvPr/>
        </p:nvSpPr>
        <p:spPr>
          <a:xfrm>
            <a:off x="11410953" y="14158523"/>
            <a:ext cx="102506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35BCD3-AF0E-4D45-BAB3-A0BAF6823025}"/>
              </a:ext>
            </a:extLst>
          </p:cNvPr>
          <p:cNvSpPr/>
          <p:nvPr/>
        </p:nvSpPr>
        <p:spPr>
          <a:xfrm>
            <a:off x="3369716" y="1674902"/>
            <a:ext cx="1829186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BC85D8-89BF-400F-8A66-BFEF402C8FD0}"/>
              </a:ext>
            </a:extLst>
          </p:cNvPr>
          <p:cNvSpPr/>
          <p:nvPr/>
        </p:nvSpPr>
        <p:spPr>
          <a:xfrm>
            <a:off x="3522116" y="3121938"/>
            <a:ext cx="1829186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878D20-CD48-47EA-8EC5-D216172BC75B}"/>
              </a:ext>
            </a:extLst>
          </p:cNvPr>
          <p:cNvSpPr/>
          <p:nvPr/>
        </p:nvSpPr>
        <p:spPr>
          <a:xfrm>
            <a:off x="3369716" y="4749611"/>
            <a:ext cx="1829186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83CAEAD-2BD1-4581-9DE3-C89BEF2AF0E7}"/>
              </a:ext>
            </a:extLst>
          </p:cNvPr>
          <p:cNvSpPr/>
          <p:nvPr/>
        </p:nvSpPr>
        <p:spPr>
          <a:xfrm>
            <a:off x="3522115" y="6374404"/>
            <a:ext cx="1829186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5BD41E-DCDA-4826-B12D-B63677AF0585}"/>
              </a:ext>
            </a:extLst>
          </p:cNvPr>
          <p:cNvSpPr/>
          <p:nvPr/>
        </p:nvSpPr>
        <p:spPr>
          <a:xfrm>
            <a:off x="3522114" y="7814041"/>
            <a:ext cx="1829186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4F631F-C669-4EB9-8FEE-98E5B13F8FBC}"/>
              </a:ext>
            </a:extLst>
          </p:cNvPr>
          <p:cNvSpPr/>
          <p:nvPr/>
        </p:nvSpPr>
        <p:spPr>
          <a:xfrm>
            <a:off x="3522113" y="9618471"/>
            <a:ext cx="76979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29EE23B-7A86-4FA9-B0C0-9E142E1383B7}"/>
              </a:ext>
            </a:extLst>
          </p:cNvPr>
          <p:cNvSpPr/>
          <p:nvPr/>
        </p:nvSpPr>
        <p:spPr>
          <a:xfrm>
            <a:off x="3580997" y="11030871"/>
            <a:ext cx="76979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D107EA-C9AB-4DC4-A3DF-AC1B039285AD}"/>
              </a:ext>
            </a:extLst>
          </p:cNvPr>
          <p:cNvSpPr/>
          <p:nvPr/>
        </p:nvSpPr>
        <p:spPr>
          <a:xfrm>
            <a:off x="3529044" y="12560833"/>
            <a:ext cx="76979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378C3A7-3F28-48E4-93E4-839593FE79EC}"/>
              </a:ext>
            </a:extLst>
          </p:cNvPr>
          <p:cNvSpPr/>
          <p:nvPr/>
        </p:nvSpPr>
        <p:spPr>
          <a:xfrm>
            <a:off x="3503732" y="14143324"/>
            <a:ext cx="76979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F90D68-A7CA-4844-BBC0-90FB4B34B1B9}"/>
              </a:ext>
            </a:extLst>
          </p:cNvPr>
          <p:cNvSpPr/>
          <p:nvPr/>
        </p:nvSpPr>
        <p:spPr>
          <a:xfrm>
            <a:off x="3584961" y="15582961"/>
            <a:ext cx="76979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B1D4DCE-1784-4291-84C4-9AE43565CCC6}"/>
              </a:ext>
            </a:extLst>
          </p:cNvPr>
          <p:cNvSpPr/>
          <p:nvPr/>
        </p:nvSpPr>
        <p:spPr>
          <a:xfrm>
            <a:off x="3369716" y="18832902"/>
            <a:ext cx="1910951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AEE94F-8F51-40E1-937B-0E8B1527B2E6}"/>
              </a:ext>
            </a:extLst>
          </p:cNvPr>
          <p:cNvSpPr/>
          <p:nvPr/>
        </p:nvSpPr>
        <p:spPr>
          <a:xfrm>
            <a:off x="3503731" y="20192822"/>
            <a:ext cx="1882871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8D0223-5076-46AE-A6D2-16CD9A486BB7}"/>
              </a:ext>
            </a:extLst>
          </p:cNvPr>
          <p:cNvSpPr/>
          <p:nvPr/>
        </p:nvSpPr>
        <p:spPr>
          <a:xfrm>
            <a:off x="3584961" y="21552742"/>
            <a:ext cx="186585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2B15F6-1554-47E2-B564-B339CAE868B1}"/>
              </a:ext>
            </a:extLst>
          </p:cNvPr>
          <p:cNvSpPr/>
          <p:nvPr/>
        </p:nvSpPr>
        <p:spPr>
          <a:xfrm>
            <a:off x="3580996" y="23099279"/>
            <a:ext cx="186585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7F25843-5074-4A93-A9B0-C65FD928035C}"/>
              </a:ext>
            </a:extLst>
          </p:cNvPr>
          <p:cNvSpPr/>
          <p:nvPr/>
        </p:nvSpPr>
        <p:spPr>
          <a:xfrm>
            <a:off x="14069291" y="17099355"/>
            <a:ext cx="817418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4AEE48B-1CA6-494E-8FC8-FE078524CCAD}"/>
              </a:ext>
            </a:extLst>
          </p:cNvPr>
          <p:cNvSpPr txBox="1"/>
          <p:nvPr/>
        </p:nvSpPr>
        <p:spPr>
          <a:xfrm>
            <a:off x="1974358" y="2501249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3092</a:t>
            </a:r>
            <a:endParaRPr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8CDDD53-131F-4124-94E4-9030E845C3B2}"/>
              </a:ext>
            </a:extLst>
          </p:cNvPr>
          <p:cNvSpPr txBox="1"/>
          <p:nvPr/>
        </p:nvSpPr>
        <p:spPr>
          <a:xfrm>
            <a:off x="21620100" y="2501249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/>
              <a:t>3120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8591A7A-B09E-4662-9632-4F899F246690}"/>
              </a:ext>
            </a:extLst>
          </p:cNvPr>
          <p:cNvSpPr/>
          <p:nvPr/>
        </p:nvSpPr>
        <p:spPr>
          <a:xfrm>
            <a:off x="11249247" y="17198930"/>
            <a:ext cx="110791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1037D0-68A7-4E99-8762-282B23CA9C48}"/>
              </a:ext>
            </a:extLst>
          </p:cNvPr>
          <p:cNvSpPr/>
          <p:nvPr/>
        </p:nvSpPr>
        <p:spPr>
          <a:xfrm>
            <a:off x="3264286" y="18756502"/>
            <a:ext cx="96190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ED5CB3-0503-4DF0-8728-CD0E414E24B6}"/>
              </a:ext>
            </a:extLst>
          </p:cNvPr>
          <p:cNvSpPr/>
          <p:nvPr/>
        </p:nvSpPr>
        <p:spPr>
          <a:xfrm>
            <a:off x="3271043" y="3332328"/>
            <a:ext cx="96766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80C9A5-C11E-4FE3-ADAC-28B839369058}"/>
              </a:ext>
            </a:extLst>
          </p:cNvPr>
          <p:cNvSpPr/>
          <p:nvPr/>
        </p:nvSpPr>
        <p:spPr>
          <a:xfrm>
            <a:off x="3271044" y="4795176"/>
            <a:ext cx="8756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B0C4D0-2C94-4E0F-A209-89E926152BF0}"/>
              </a:ext>
            </a:extLst>
          </p:cNvPr>
          <p:cNvSpPr/>
          <p:nvPr/>
        </p:nvSpPr>
        <p:spPr>
          <a:xfrm>
            <a:off x="3271044" y="6287677"/>
            <a:ext cx="8756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418E69-94D9-423B-AAD3-D14CADD3D43A}"/>
              </a:ext>
            </a:extLst>
          </p:cNvPr>
          <p:cNvSpPr/>
          <p:nvPr/>
        </p:nvSpPr>
        <p:spPr>
          <a:xfrm>
            <a:off x="3111886" y="7715279"/>
            <a:ext cx="12049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073670-0135-4771-AC97-C12A9E22101B}"/>
              </a:ext>
            </a:extLst>
          </p:cNvPr>
          <p:cNvSpPr/>
          <p:nvPr/>
        </p:nvSpPr>
        <p:spPr>
          <a:xfrm>
            <a:off x="3264286" y="20171416"/>
            <a:ext cx="10525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3906E8-C00E-4474-9141-39B1980B5905}"/>
              </a:ext>
            </a:extLst>
          </p:cNvPr>
          <p:cNvSpPr/>
          <p:nvPr/>
        </p:nvSpPr>
        <p:spPr>
          <a:xfrm>
            <a:off x="3264286" y="21619832"/>
            <a:ext cx="8824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1BA744-8F6F-4656-A874-926B23EFA288}"/>
              </a:ext>
            </a:extLst>
          </p:cNvPr>
          <p:cNvSpPr/>
          <p:nvPr/>
        </p:nvSpPr>
        <p:spPr>
          <a:xfrm>
            <a:off x="3264286" y="23170803"/>
            <a:ext cx="10525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52DC28-6E4E-4706-A0A2-CB98F5974A19}"/>
              </a:ext>
            </a:extLst>
          </p:cNvPr>
          <p:cNvSpPr/>
          <p:nvPr/>
        </p:nvSpPr>
        <p:spPr>
          <a:xfrm>
            <a:off x="3264046" y="9366696"/>
            <a:ext cx="97714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14DD4B-F88F-4632-A69F-F066585650AE}"/>
              </a:ext>
            </a:extLst>
          </p:cNvPr>
          <p:cNvSpPr/>
          <p:nvPr/>
        </p:nvSpPr>
        <p:spPr>
          <a:xfrm>
            <a:off x="3111886" y="11026799"/>
            <a:ext cx="97714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496F38-124C-4CAF-B456-167AE46E25A1}"/>
              </a:ext>
            </a:extLst>
          </p:cNvPr>
          <p:cNvSpPr/>
          <p:nvPr/>
        </p:nvSpPr>
        <p:spPr>
          <a:xfrm>
            <a:off x="3111886" y="12584371"/>
            <a:ext cx="97714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7BFA14-B145-49CE-A63D-B4759ECF3468}"/>
              </a:ext>
            </a:extLst>
          </p:cNvPr>
          <p:cNvSpPr/>
          <p:nvPr/>
        </p:nvSpPr>
        <p:spPr>
          <a:xfrm>
            <a:off x="3111886" y="14190321"/>
            <a:ext cx="97714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3CE728-8375-4ACC-8D62-2E9A467888B3}"/>
              </a:ext>
            </a:extLst>
          </p:cNvPr>
          <p:cNvSpPr/>
          <p:nvPr/>
        </p:nvSpPr>
        <p:spPr>
          <a:xfrm>
            <a:off x="3111886" y="15654373"/>
            <a:ext cx="97714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8E542F-10AE-4F01-866F-1B84D0A5AC4F}"/>
              </a:ext>
            </a:extLst>
          </p:cNvPr>
          <p:cNvSpPr/>
          <p:nvPr/>
        </p:nvSpPr>
        <p:spPr>
          <a:xfrm>
            <a:off x="3271044" y="17210703"/>
            <a:ext cx="797820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C9D073-90EC-4D15-8836-10C3FC847AC9}"/>
              </a:ext>
            </a:extLst>
          </p:cNvPr>
          <p:cNvSpPr/>
          <p:nvPr/>
        </p:nvSpPr>
        <p:spPr>
          <a:xfrm>
            <a:off x="4570108" y="1490199"/>
            <a:ext cx="83132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2B4651-8449-4652-BE20-5AD06051AC1B}"/>
              </a:ext>
            </a:extLst>
          </p:cNvPr>
          <p:cNvSpPr/>
          <p:nvPr/>
        </p:nvSpPr>
        <p:spPr>
          <a:xfrm>
            <a:off x="4722508" y="4960849"/>
            <a:ext cx="83132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7963F77-E173-414A-8840-497C28097AE2}"/>
              </a:ext>
            </a:extLst>
          </p:cNvPr>
          <p:cNvSpPr/>
          <p:nvPr/>
        </p:nvSpPr>
        <p:spPr>
          <a:xfrm>
            <a:off x="4663203" y="6287677"/>
            <a:ext cx="83132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D85EFE-CD75-452A-8D74-E1657843C40D}"/>
              </a:ext>
            </a:extLst>
          </p:cNvPr>
          <p:cNvSpPr/>
          <p:nvPr/>
        </p:nvSpPr>
        <p:spPr>
          <a:xfrm>
            <a:off x="4722268" y="7760746"/>
            <a:ext cx="83132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723690-EC6E-47F5-B5AC-1F42E1796F3A}"/>
              </a:ext>
            </a:extLst>
          </p:cNvPr>
          <p:cNvSpPr/>
          <p:nvPr/>
        </p:nvSpPr>
        <p:spPr>
          <a:xfrm>
            <a:off x="4889085" y="20171416"/>
            <a:ext cx="79942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F229C30-0494-41E5-9D74-2E64A929BE96}"/>
              </a:ext>
            </a:extLst>
          </p:cNvPr>
          <p:cNvSpPr/>
          <p:nvPr/>
        </p:nvSpPr>
        <p:spPr>
          <a:xfrm>
            <a:off x="4881756" y="21727734"/>
            <a:ext cx="79942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785FBA-EFBD-4BC1-9DE7-76E9884CF7C4}"/>
              </a:ext>
            </a:extLst>
          </p:cNvPr>
          <p:cNvSpPr/>
          <p:nvPr/>
        </p:nvSpPr>
        <p:spPr>
          <a:xfrm>
            <a:off x="4822691" y="23394607"/>
            <a:ext cx="79942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0ECC6B0-FDF6-4078-B592-68D1ED4C3462}"/>
              </a:ext>
            </a:extLst>
          </p:cNvPr>
          <p:cNvSpPr/>
          <p:nvPr/>
        </p:nvSpPr>
        <p:spPr>
          <a:xfrm>
            <a:off x="13042514" y="1573756"/>
            <a:ext cx="704084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EBB6E36-1B2E-4224-9F83-1E7D0C66F5A3}"/>
              </a:ext>
            </a:extLst>
          </p:cNvPr>
          <p:cNvSpPr/>
          <p:nvPr/>
        </p:nvSpPr>
        <p:spPr>
          <a:xfrm>
            <a:off x="13042514" y="3147512"/>
            <a:ext cx="62391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D8A496-A7DE-4E86-86FE-AFF36D987E4B}"/>
              </a:ext>
            </a:extLst>
          </p:cNvPr>
          <p:cNvSpPr/>
          <p:nvPr/>
        </p:nvSpPr>
        <p:spPr>
          <a:xfrm>
            <a:off x="12976451" y="4844723"/>
            <a:ext cx="710690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CA4D53F-DF91-42F3-AFD5-6F9EA0E08F6E}"/>
              </a:ext>
            </a:extLst>
          </p:cNvPr>
          <p:cNvSpPr/>
          <p:nvPr/>
        </p:nvSpPr>
        <p:spPr>
          <a:xfrm>
            <a:off x="12966111" y="6378566"/>
            <a:ext cx="61512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A7D3A29-36F7-49E9-9E2B-8B3FC9170C78}"/>
              </a:ext>
            </a:extLst>
          </p:cNvPr>
          <p:cNvSpPr/>
          <p:nvPr/>
        </p:nvSpPr>
        <p:spPr>
          <a:xfrm>
            <a:off x="13024725" y="7801499"/>
            <a:ext cx="61512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111BE0-22B4-405A-8604-38F5BE2F68A7}"/>
              </a:ext>
            </a:extLst>
          </p:cNvPr>
          <p:cNvSpPr/>
          <p:nvPr/>
        </p:nvSpPr>
        <p:spPr>
          <a:xfrm>
            <a:off x="13024725" y="9400307"/>
            <a:ext cx="61512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60095A5-E50B-48B1-B4FF-26F5BD2FFE38}"/>
              </a:ext>
            </a:extLst>
          </p:cNvPr>
          <p:cNvSpPr/>
          <p:nvPr/>
        </p:nvSpPr>
        <p:spPr>
          <a:xfrm>
            <a:off x="12883356" y="11127078"/>
            <a:ext cx="61512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AE879AD-241E-4877-BE16-CF924345DAC3}"/>
              </a:ext>
            </a:extLst>
          </p:cNvPr>
          <p:cNvSpPr/>
          <p:nvPr/>
        </p:nvSpPr>
        <p:spPr>
          <a:xfrm>
            <a:off x="13042514" y="12533354"/>
            <a:ext cx="61512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54F9152-0674-48D1-B7B0-38868C27A1B9}"/>
              </a:ext>
            </a:extLst>
          </p:cNvPr>
          <p:cNvSpPr/>
          <p:nvPr/>
        </p:nvSpPr>
        <p:spPr>
          <a:xfrm>
            <a:off x="12966111" y="14329190"/>
            <a:ext cx="61512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57B8B2C-1736-4269-821B-99E39F8375F9}"/>
              </a:ext>
            </a:extLst>
          </p:cNvPr>
          <p:cNvSpPr/>
          <p:nvPr/>
        </p:nvSpPr>
        <p:spPr>
          <a:xfrm>
            <a:off x="12966111" y="15861473"/>
            <a:ext cx="615122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66CCD6D-1441-4EB4-BDC6-668B81B26D40}"/>
              </a:ext>
            </a:extLst>
          </p:cNvPr>
          <p:cNvSpPr/>
          <p:nvPr/>
        </p:nvSpPr>
        <p:spPr>
          <a:xfrm>
            <a:off x="13059672" y="18670774"/>
            <a:ext cx="72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7B13477-1332-4CFB-9A81-5A8FDB8CF31F}"/>
              </a:ext>
            </a:extLst>
          </p:cNvPr>
          <p:cNvSpPr/>
          <p:nvPr/>
        </p:nvSpPr>
        <p:spPr>
          <a:xfrm>
            <a:off x="12947737" y="20225960"/>
            <a:ext cx="61696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15EC9D9-5B38-48F1-8B71-ACE60294B605}"/>
              </a:ext>
            </a:extLst>
          </p:cNvPr>
          <p:cNvSpPr/>
          <p:nvPr/>
        </p:nvSpPr>
        <p:spPr>
          <a:xfrm>
            <a:off x="12947737" y="21791258"/>
            <a:ext cx="633397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C5F9AEB-E2B0-443F-8CFC-942FAFC3DD63}"/>
              </a:ext>
            </a:extLst>
          </p:cNvPr>
          <p:cNvSpPr/>
          <p:nvPr/>
        </p:nvSpPr>
        <p:spPr>
          <a:xfrm>
            <a:off x="12947737" y="23241217"/>
            <a:ext cx="633397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8ED16F3-5A74-4388-9D8D-E3E2F716B442}"/>
              </a:ext>
            </a:extLst>
          </p:cNvPr>
          <p:cNvSpPr/>
          <p:nvPr/>
        </p:nvSpPr>
        <p:spPr>
          <a:xfrm>
            <a:off x="19293656" y="20092216"/>
            <a:ext cx="30349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6BBA7F7-096D-467E-8723-D237939E7062}"/>
              </a:ext>
            </a:extLst>
          </p:cNvPr>
          <p:cNvSpPr/>
          <p:nvPr/>
        </p:nvSpPr>
        <p:spPr>
          <a:xfrm>
            <a:off x="20563366" y="1516604"/>
            <a:ext cx="19176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E7F290A-07D7-4C76-8E17-000B85719A68}"/>
              </a:ext>
            </a:extLst>
          </p:cNvPr>
          <p:cNvSpPr/>
          <p:nvPr/>
        </p:nvSpPr>
        <p:spPr>
          <a:xfrm>
            <a:off x="19331880" y="3090360"/>
            <a:ext cx="31491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500D053-9395-429C-829D-9FD5B22483AF}"/>
              </a:ext>
            </a:extLst>
          </p:cNvPr>
          <p:cNvSpPr/>
          <p:nvPr/>
        </p:nvSpPr>
        <p:spPr>
          <a:xfrm>
            <a:off x="20563366" y="4756524"/>
            <a:ext cx="18674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7965E47-A73B-48DF-8EED-A8BF0D3E11BE}"/>
              </a:ext>
            </a:extLst>
          </p:cNvPr>
          <p:cNvSpPr/>
          <p:nvPr/>
        </p:nvSpPr>
        <p:spPr>
          <a:xfrm>
            <a:off x="19281707" y="6376344"/>
            <a:ext cx="319930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6B2BADE-B20C-44AF-84DF-F02B20AD098D}"/>
              </a:ext>
            </a:extLst>
          </p:cNvPr>
          <p:cNvSpPr/>
          <p:nvPr/>
        </p:nvSpPr>
        <p:spPr>
          <a:xfrm>
            <a:off x="19246040" y="7678479"/>
            <a:ext cx="319930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E6B3F9D-6FDF-45F5-B9C4-C6384F69C0B5}"/>
              </a:ext>
            </a:extLst>
          </p:cNvPr>
          <p:cNvSpPr/>
          <p:nvPr/>
        </p:nvSpPr>
        <p:spPr>
          <a:xfrm>
            <a:off x="19293656" y="9562439"/>
            <a:ext cx="30349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659CF67-F768-4134-8410-3D3ABDDFF022}"/>
              </a:ext>
            </a:extLst>
          </p:cNvPr>
          <p:cNvSpPr/>
          <p:nvPr/>
        </p:nvSpPr>
        <p:spPr>
          <a:xfrm>
            <a:off x="19401316" y="11117625"/>
            <a:ext cx="30349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59899AF-F2DD-4383-A277-AB0A477C879D}"/>
              </a:ext>
            </a:extLst>
          </p:cNvPr>
          <p:cNvSpPr/>
          <p:nvPr/>
        </p:nvSpPr>
        <p:spPr>
          <a:xfrm>
            <a:off x="19401316" y="12675197"/>
            <a:ext cx="30349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1A822D1-CB42-408A-8026-790AC39BE86E}"/>
              </a:ext>
            </a:extLst>
          </p:cNvPr>
          <p:cNvSpPr/>
          <p:nvPr/>
        </p:nvSpPr>
        <p:spPr>
          <a:xfrm>
            <a:off x="19401316" y="14281147"/>
            <a:ext cx="30349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DFC4F64-EFA6-4A9E-82F7-358D74F5F00A}"/>
              </a:ext>
            </a:extLst>
          </p:cNvPr>
          <p:cNvSpPr/>
          <p:nvPr/>
        </p:nvSpPr>
        <p:spPr>
          <a:xfrm>
            <a:off x="19401316" y="15745199"/>
            <a:ext cx="30349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DA49A46-9B4D-4928-A759-01A13E5DC725}"/>
              </a:ext>
            </a:extLst>
          </p:cNvPr>
          <p:cNvSpPr/>
          <p:nvPr/>
        </p:nvSpPr>
        <p:spPr>
          <a:xfrm>
            <a:off x="19331880" y="21755844"/>
            <a:ext cx="30349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35E1A9-871B-47A7-BCD3-F51067FAE0F9}"/>
              </a:ext>
            </a:extLst>
          </p:cNvPr>
          <p:cNvSpPr/>
          <p:nvPr/>
        </p:nvSpPr>
        <p:spPr>
          <a:xfrm>
            <a:off x="19331880" y="23227346"/>
            <a:ext cx="30349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FFBD21E-B027-4F07-82E6-C8E9D5A73B33}"/>
              </a:ext>
            </a:extLst>
          </p:cNvPr>
          <p:cNvSpPr/>
          <p:nvPr/>
        </p:nvSpPr>
        <p:spPr>
          <a:xfrm>
            <a:off x="20563366" y="18614939"/>
            <a:ext cx="18450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08DBCE9-7C6D-4A73-9366-28E14BC42DCE}"/>
              </a:ext>
            </a:extLst>
          </p:cNvPr>
          <p:cNvSpPr txBox="1"/>
          <p:nvPr/>
        </p:nvSpPr>
        <p:spPr>
          <a:xfrm>
            <a:off x="2307204" y="2483542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96</a:t>
            </a:r>
            <a:endParaRPr lang="zh-TW" altLang="en-US" sz="32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3FC37F78-9B7E-4F69-902F-6015BDE5355E}"/>
              </a:ext>
            </a:extLst>
          </p:cNvPr>
          <p:cNvSpPr txBox="1"/>
          <p:nvPr/>
        </p:nvSpPr>
        <p:spPr>
          <a:xfrm>
            <a:off x="22251441" y="24835421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120</a:t>
            </a:r>
            <a:endParaRPr lang="zh-TW" altLang="en-US" sz="32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60ADC30-DABA-4AEB-8C2F-6F105729D22D}"/>
              </a:ext>
            </a:extLst>
          </p:cNvPr>
          <p:cNvSpPr txBox="1"/>
          <p:nvPr/>
        </p:nvSpPr>
        <p:spPr>
          <a:xfrm>
            <a:off x="12575303" y="24809521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108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2DD2FF9-9453-4741-B179-6F4189C5B535}"/>
              </a:ext>
            </a:extLst>
          </p:cNvPr>
          <p:cNvSpPr/>
          <p:nvPr/>
        </p:nvSpPr>
        <p:spPr>
          <a:xfrm>
            <a:off x="3274828" y="17198930"/>
            <a:ext cx="177989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C258EB-F4C1-4290-8B2B-6DFCB96A1B87}"/>
              </a:ext>
            </a:extLst>
          </p:cNvPr>
          <p:cNvSpPr/>
          <p:nvPr/>
        </p:nvSpPr>
        <p:spPr>
          <a:xfrm>
            <a:off x="3104705" y="1516604"/>
            <a:ext cx="43806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75F683-9A58-4F7E-9D6D-1F516DAE6100}"/>
              </a:ext>
            </a:extLst>
          </p:cNvPr>
          <p:cNvSpPr/>
          <p:nvPr/>
        </p:nvSpPr>
        <p:spPr>
          <a:xfrm>
            <a:off x="3104705" y="3285153"/>
            <a:ext cx="43806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7FEC57-DF5C-412B-8076-9B7C5E205B1A}"/>
              </a:ext>
            </a:extLst>
          </p:cNvPr>
          <p:cNvSpPr/>
          <p:nvPr/>
        </p:nvSpPr>
        <p:spPr>
          <a:xfrm>
            <a:off x="3257105" y="4697553"/>
            <a:ext cx="43806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3B2738-0919-4357-B1D5-FA5A7FA9A859}"/>
              </a:ext>
            </a:extLst>
          </p:cNvPr>
          <p:cNvSpPr/>
          <p:nvPr/>
        </p:nvSpPr>
        <p:spPr>
          <a:xfrm>
            <a:off x="3104705" y="6466102"/>
            <a:ext cx="43806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2750A9-951D-4223-AF5B-9B567612A10D}"/>
              </a:ext>
            </a:extLst>
          </p:cNvPr>
          <p:cNvSpPr/>
          <p:nvPr/>
        </p:nvSpPr>
        <p:spPr>
          <a:xfrm>
            <a:off x="3104705" y="7982706"/>
            <a:ext cx="43806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7719F1-70B6-47CF-9426-A10611FEB0AC}"/>
              </a:ext>
            </a:extLst>
          </p:cNvPr>
          <p:cNvSpPr/>
          <p:nvPr/>
        </p:nvSpPr>
        <p:spPr>
          <a:xfrm>
            <a:off x="3104705" y="18715534"/>
            <a:ext cx="43806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B0F4AC-18CA-4C25-88F8-B27554F32461}"/>
              </a:ext>
            </a:extLst>
          </p:cNvPr>
          <p:cNvSpPr/>
          <p:nvPr/>
        </p:nvSpPr>
        <p:spPr>
          <a:xfrm>
            <a:off x="2952305" y="20484083"/>
            <a:ext cx="43806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CCEE6C-AE0E-4A33-9EB6-991C8889CC62}"/>
              </a:ext>
            </a:extLst>
          </p:cNvPr>
          <p:cNvSpPr/>
          <p:nvPr/>
        </p:nvSpPr>
        <p:spPr>
          <a:xfrm>
            <a:off x="2952305" y="22000687"/>
            <a:ext cx="43806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7337E5-A8A4-4698-B966-56598FE59C8E}"/>
              </a:ext>
            </a:extLst>
          </p:cNvPr>
          <p:cNvSpPr/>
          <p:nvPr/>
        </p:nvSpPr>
        <p:spPr>
          <a:xfrm>
            <a:off x="3104705" y="23413087"/>
            <a:ext cx="43806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16AD75-0C51-492F-A021-31EFEEC5C578}"/>
              </a:ext>
            </a:extLst>
          </p:cNvPr>
          <p:cNvSpPr/>
          <p:nvPr/>
        </p:nvSpPr>
        <p:spPr>
          <a:xfrm>
            <a:off x="3257105" y="9627740"/>
            <a:ext cx="41830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5FF1130-C264-4E5F-83BE-20D1FEDB5CAD}"/>
              </a:ext>
            </a:extLst>
          </p:cNvPr>
          <p:cNvSpPr/>
          <p:nvPr/>
        </p:nvSpPr>
        <p:spPr>
          <a:xfrm>
            <a:off x="3364765" y="11182926"/>
            <a:ext cx="41205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3A09C5-BB62-461B-9551-33A108F293C9}"/>
              </a:ext>
            </a:extLst>
          </p:cNvPr>
          <p:cNvSpPr/>
          <p:nvPr/>
        </p:nvSpPr>
        <p:spPr>
          <a:xfrm>
            <a:off x="3364765" y="12740498"/>
            <a:ext cx="41205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95E8B1-1B21-4DB1-9DE5-42A24C4B7A2A}"/>
              </a:ext>
            </a:extLst>
          </p:cNvPr>
          <p:cNvSpPr/>
          <p:nvPr/>
        </p:nvSpPr>
        <p:spPr>
          <a:xfrm>
            <a:off x="3364765" y="14346448"/>
            <a:ext cx="41830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EAC6DC-E04B-4B19-B497-8594D6204B92}"/>
              </a:ext>
            </a:extLst>
          </p:cNvPr>
          <p:cNvSpPr/>
          <p:nvPr/>
        </p:nvSpPr>
        <p:spPr>
          <a:xfrm>
            <a:off x="3364765" y="15810500"/>
            <a:ext cx="41830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EA3CC6-CC58-4DAB-8109-74E0E124274C}"/>
              </a:ext>
            </a:extLst>
          </p:cNvPr>
          <p:cNvSpPr/>
          <p:nvPr/>
        </p:nvSpPr>
        <p:spPr>
          <a:xfrm>
            <a:off x="7637721" y="7969465"/>
            <a:ext cx="135259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745D76-17E1-4DD6-B6C1-A652BBE97C59}"/>
              </a:ext>
            </a:extLst>
          </p:cNvPr>
          <p:cNvSpPr/>
          <p:nvPr/>
        </p:nvSpPr>
        <p:spPr>
          <a:xfrm>
            <a:off x="7637721" y="6599191"/>
            <a:ext cx="135259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8AEF90-255C-4A21-B79D-6F9C30F43DF3}"/>
              </a:ext>
            </a:extLst>
          </p:cNvPr>
          <p:cNvSpPr/>
          <p:nvPr/>
        </p:nvSpPr>
        <p:spPr>
          <a:xfrm>
            <a:off x="7637721" y="20397362"/>
            <a:ext cx="135259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4D26B3E-9534-4A12-B217-61EFFC990515}"/>
              </a:ext>
            </a:extLst>
          </p:cNvPr>
          <p:cNvSpPr/>
          <p:nvPr/>
        </p:nvSpPr>
        <p:spPr>
          <a:xfrm>
            <a:off x="7643477" y="21892535"/>
            <a:ext cx="135259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8A8ABC7-13E2-41FB-AFEF-B0B3F823A199}"/>
              </a:ext>
            </a:extLst>
          </p:cNvPr>
          <p:cNvSpPr/>
          <p:nvPr/>
        </p:nvSpPr>
        <p:spPr>
          <a:xfrm>
            <a:off x="7710377" y="23403721"/>
            <a:ext cx="135259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AB93E56-54B5-4222-807A-74FE5AC99EFA}"/>
              </a:ext>
            </a:extLst>
          </p:cNvPr>
          <p:cNvSpPr/>
          <p:nvPr/>
        </p:nvSpPr>
        <p:spPr>
          <a:xfrm>
            <a:off x="7710377" y="1516604"/>
            <a:ext cx="135259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7DFA489-CC42-49E1-A68F-B4795467A17A}"/>
              </a:ext>
            </a:extLst>
          </p:cNvPr>
          <p:cNvSpPr/>
          <p:nvPr/>
        </p:nvSpPr>
        <p:spPr>
          <a:xfrm>
            <a:off x="7710377" y="3262963"/>
            <a:ext cx="135259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CBCE0A3-F5D4-4090-A5A3-27CD8275E694}"/>
              </a:ext>
            </a:extLst>
          </p:cNvPr>
          <p:cNvSpPr/>
          <p:nvPr/>
        </p:nvSpPr>
        <p:spPr>
          <a:xfrm>
            <a:off x="7547784" y="4752690"/>
            <a:ext cx="135259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2208351-9C9E-4366-927B-3730779A560F}"/>
              </a:ext>
            </a:extLst>
          </p:cNvPr>
          <p:cNvSpPr/>
          <p:nvPr/>
        </p:nvSpPr>
        <p:spPr>
          <a:xfrm>
            <a:off x="7547784" y="9519588"/>
            <a:ext cx="135259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0851A61-EA49-4FFB-9944-7AEE4AB36DF8}"/>
              </a:ext>
            </a:extLst>
          </p:cNvPr>
          <p:cNvSpPr/>
          <p:nvPr/>
        </p:nvSpPr>
        <p:spPr>
          <a:xfrm>
            <a:off x="7643477" y="11014761"/>
            <a:ext cx="135259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065EE44-5809-4974-AF95-DF74026E6A9E}"/>
              </a:ext>
            </a:extLst>
          </p:cNvPr>
          <p:cNvSpPr/>
          <p:nvPr/>
        </p:nvSpPr>
        <p:spPr>
          <a:xfrm>
            <a:off x="7485321" y="18661733"/>
            <a:ext cx="1352594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C39954C-163D-4A8B-A1A2-A6603422B219}"/>
              </a:ext>
            </a:extLst>
          </p:cNvPr>
          <p:cNvSpPr/>
          <p:nvPr/>
        </p:nvSpPr>
        <p:spPr>
          <a:xfrm>
            <a:off x="21605358" y="18776147"/>
            <a:ext cx="9604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E30D61B-45C8-4A94-986F-E773B09FBBFE}"/>
              </a:ext>
            </a:extLst>
          </p:cNvPr>
          <p:cNvSpPr/>
          <p:nvPr/>
        </p:nvSpPr>
        <p:spPr>
          <a:xfrm>
            <a:off x="7643477" y="12630162"/>
            <a:ext cx="135259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A6AA0D2-5786-4800-B9E7-E5BFB4F96B90}"/>
              </a:ext>
            </a:extLst>
          </p:cNvPr>
          <p:cNvSpPr/>
          <p:nvPr/>
        </p:nvSpPr>
        <p:spPr>
          <a:xfrm>
            <a:off x="7710377" y="14107914"/>
            <a:ext cx="135259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9465C2E-A587-42CD-AC7E-F824FFBD5D78}"/>
              </a:ext>
            </a:extLst>
          </p:cNvPr>
          <p:cNvSpPr/>
          <p:nvPr/>
        </p:nvSpPr>
        <p:spPr>
          <a:xfrm>
            <a:off x="7710377" y="15849180"/>
            <a:ext cx="135259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C0C3508-C652-408E-B8C8-17FCC471AC33}"/>
              </a:ext>
            </a:extLst>
          </p:cNvPr>
          <p:cNvSpPr txBox="1"/>
          <p:nvPr/>
        </p:nvSpPr>
        <p:spPr>
          <a:xfrm>
            <a:off x="2142468" y="24835421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120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5363886-F277-497D-BBDE-5AD363770515}"/>
              </a:ext>
            </a:extLst>
          </p:cNvPr>
          <p:cNvSpPr txBox="1"/>
          <p:nvPr/>
        </p:nvSpPr>
        <p:spPr>
          <a:xfrm>
            <a:off x="21969294" y="24835421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144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F9680F-A0D7-49D1-866D-7BCF874CB731}"/>
              </a:ext>
            </a:extLst>
          </p:cNvPr>
          <p:cNvSpPr/>
          <p:nvPr/>
        </p:nvSpPr>
        <p:spPr>
          <a:xfrm>
            <a:off x="3232296" y="3252612"/>
            <a:ext cx="190960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1B140C-613B-4175-A679-5106975C2B90}"/>
              </a:ext>
            </a:extLst>
          </p:cNvPr>
          <p:cNvSpPr/>
          <p:nvPr/>
        </p:nvSpPr>
        <p:spPr>
          <a:xfrm>
            <a:off x="6106632" y="1448622"/>
            <a:ext cx="162217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599CE1-C9E5-45AF-9135-2043C2E51435}"/>
              </a:ext>
            </a:extLst>
          </p:cNvPr>
          <p:cNvSpPr/>
          <p:nvPr/>
        </p:nvSpPr>
        <p:spPr>
          <a:xfrm>
            <a:off x="3232296" y="5961234"/>
            <a:ext cx="190960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4F68C1-2DC5-4DF2-B2BC-D479E22E4356}"/>
              </a:ext>
            </a:extLst>
          </p:cNvPr>
          <p:cNvSpPr/>
          <p:nvPr/>
        </p:nvSpPr>
        <p:spPr>
          <a:xfrm>
            <a:off x="3232297" y="7765224"/>
            <a:ext cx="190960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154179-1E4B-4421-A32D-96580BD9B823}"/>
              </a:ext>
            </a:extLst>
          </p:cNvPr>
          <p:cNvSpPr/>
          <p:nvPr/>
        </p:nvSpPr>
        <p:spPr>
          <a:xfrm>
            <a:off x="7166344" y="9173127"/>
            <a:ext cx="1516202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ECFC41-7140-4A68-B09B-ED6809057897}"/>
              </a:ext>
            </a:extLst>
          </p:cNvPr>
          <p:cNvSpPr/>
          <p:nvPr/>
        </p:nvSpPr>
        <p:spPr>
          <a:xfrm>
            <a:off x="18606976" y="10585527"/>
            <a:ext cx="38737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0F0E3C-3A3E-4309-84A5-121BA9207A31}"/>
              </a:ext>
            </a:extLst>
          </p:cNvPr>
          <p:cNvSpPr/>
          <p:nvPr/>
        </p:nvSpPr>
        <p:spPr>
          <a:xfrm>
            <a:off x="3232296" y="13408429"/>
            <a:ext cx="190960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CD24BF-54BF-4A4A-B478-DCD88E0A43F2}"/>
              </a:ext>
            </a:extLst>
          </p:cNvPr>
          <p:cNvSpPr/>
          <p:nvPr/>
        </p:nvSpPr>
        <p:spPr>
          <a:xfrm>
            <a:off x="3232297" y="15209820"/>
            <a:ext cx="190960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3279DE-C066-4FCC-BD56-0F76A47ED8D7}"/>
              </a:ext>
            </a:extLst>
          </p:cNvPr>
          <p:cNvSpPr/>
          <p:nvPr/>
        </p:nvSpPr>
        <p:spPr>
          <a:xfrm>
            <a:off x="3232297" y="16571911"/>
            <a:ext cx="190960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0C94DA-F2B4-4D62-BF44-AB6CEE5A1DEF}"/>
              </a:ext>
            </a:extLst>
          </p:cNvPr>
          <p:cNvSpPr/>
          <p:nvPr/>
        </p:nvSpPr>
        <p:spPr>
          <a:xfrm>
            <a:off x="3232294" y="17934002"/>
            <a:ext cx="190960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72E2CC-F210-4580-A318-4C6DCB6ADCCE}"/>
              </a:ext>
            </a:extLst>
          </p:cNvPr>
          <p:cNvSpPr/>
          <p:nvPr/>
        </p:nvSpPr>
        <p:spPr>
          <a:xfrm>
            <a:off x="17777637" y="19510119"/>
            <a:ext cx="45507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FC37CA-5362-44F9-8F84-512DAC28FAC1}"/>
              </a:ext>
            </a:extLst>
          </p:cNvPr>
          <p:cNvSpPr txBox="1"/>
          <p:nvPr/>
        </p:nvSpPr>
        <p:spPr>
          <a:xfrm>
            <a:off x="2422460" y="4614703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144</a:t>
            </a:r>
            <a:endParaRPr lang="zh-TW" altLang="en-US" sz="3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665CA23-04DA-4A64-8E75-2C149D627B27}"/>
              </a:ext>
            </a:extLst>
          </p:cNvPr>
          <p:cNvSpPr txBox="1"/>
          <p:nvPr/>
        </p:nvSpPr>
        <p:spPr>
          <a:xfrm>
            <a:off x="22075850" y="4536341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164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5095E0-64FD-41C1-8073-701AE242DC33}"/>
              </a:ext>
            </a:extLst>
          </p:cNvPr>
          <p:cNvSpPr txBox="1"/>
          <p:nvPr/>
        </p:nvSpPr>
        <p:spPr>
          <a:xfrm>
            <a:off x="2422460" y="12023718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164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18E687-F50F-4797-95B2-1A376F3B7270}"/>
              </a:ext>
            </a:extLst>
          </p:cNvPr>
          <p:cNvSpPr txBox="1"/>
          <p:nvPr/>
        </p:nvSpPr>
        <p:spPr>
          <a:xfrm>
            <a:off x="21923451" y="1193338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184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1C083E3-D089-4AF3-9418-C33DBD0153BC}"/>
              </a:ext>
            </a:extLst>
          </p:cNvPr>
          <p:cNvSpPr txBox="1"/>
          <p:nvPr/>
        </p:nvSpPr>
        <p:spPr>
          <a:xfrm>
            <a:off x="2422457" y="21198265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184</a:t>
            </a:r>
            <a:endParaRPr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CFF0CCB-B421-4B15-AA9C-FC710D78692B}"/>
              </a:ext>
            </a:extLst>
          </p:cNvPr>
          <p:cNvSpPr txBox="1"/>
          <p:nvPr/>
        </p:nvSpPr>
        <p:spPr>
          <a:xfrm>
            <a:off x="21923450" y="2090587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200</a:t>
            </a:r>
            <a:endParaRPr lang="zh-TW" alt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2800</Words>
  <Application>Microsoft Office PowerPoint</Application>
  <PresentationFormat>自訂</PresentationFormat>
  <Paragraphs>1610</Paragraphs>
  <Slides>65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WayonLin</cp:lastModifiedBy>
  <cp:revision>102</cp:revision>
  <dcterms:created xsi:type="dcterms:W3CDTF">2013-01-27T09:14:16Z</dcterms:created>
  <dcterms:modified xsi:type="dcterms:W3CDTF">2023-10-24T07:04:42Z</dcterms:modified>
  <cp:category/>
</cp:coreProperties>
</file>